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Lst>
  <p:sldSz cy="5143500" cx="9144000"/>
  <p:notesSz cx="6858000" cy="9144000"/>
  <p:embeddedFontLst>
    <p:embeddedFont>
      <p:font typeface="Source Code Pro"/>
      <p:regular r:id="rId32"/>
      <p:bold r:id="rId33"/>
      <p:italic r:id="rId34"/>
      <p:boldItalic r:id="rId35"/>
    </p:embeddedFont>
    <p:embeddedFont>
      <p:font typeface="Oswald"/>
      <p:regular r:id="rId36"/>
      <p:bold r:id="rId3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font" Target="fonts/SourceCodePro-bold.fntdata"/><Relationship Id="rId10" Type="http://schemas.openxmlformats.org/officeDocument/2006/relationships/slide" Target="slides/slide5.xml"/><Relationship Id="rId32" Type="http://schemas.openxmlformats.org/officeDocument/2006/relationships/font" Target="fonts/SourceCodePro-regular.fntdata"/><Relationship Id="rId13" Type="http://schemas.openxmlformats.org/officeDocument/2006/relationships/slide" Target="slides/slide8.xml"/><Relationship Id="rId35" Type="http://schemas.openxmlformats.org/officeDocument/2006/relationships/font" Target="fonts/SourceCodePro-boldItalic.fntdata"/><Relationship Id="rId12" Type="http://schemas.openxmlformats.org/officeDocument/2006/relationships/slide" Target="slides/slide7.xml"/><Relationship Id="rId34" Type="http://schemas.openxmlformats.org/officeDocument/2006/relationships/font" Target="fonts/SourceCodePro-italic.fntdata"/><Relationship Id="rId15" Type="http://schemas.openxmlformats.org/officeDocument/2006/relationships/slide" Target="slides/slide10.xml"/><Relationship Id="rId37" Type="http://schemas.openxmlformats.org/officeDocument/2006/relationships/font" Target="fonts/Oswald-bold.fntdata"/><Relationship Id="rId14" Type="http://schemas.openxmlformats.org/officeDocument/2006/relationships/slide" Target="slides/slide9.xml"/><Relationship Id="rId36" Type="http://schemas.openxmlformats.org/officeDocument/2006/relationships/font" Target="fonts/Oswald-regular.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 name="Shape 58"/>
        <p:cNvGrpSpPr/>
        <p:nvPr/>
      </p:nvGrpSpPr>
      <p:grpSpPr>
        <a:xfrm>
          <a:off x="0" y="0"/>
          <a:ext cx="0" cy="0"/>
          <a:chOff x="0" y="0"/>
          <a:chExt cx="0" cy="0"/>
        </a:xfrm>
      </p:grpSpPr>
      <p:sp>
        <p:nvSpPr>
          <p:cNvPr id="59" name="Google Shape;59;g33ee9db878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g33ee9db878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 name="Shape 120"/>
        <p:cNvGrpSpPr/>
        <p:nvPr/>
      </p:nvGrpSpPr>
      <p:grpSpPr>
        <a:xfrm>
          <a:off x="0" y="0"/>
          <a:ext cx="0" cy="0"/>
          <a:chOff x="0" y="0"/>
          <a:chExt cx="0" cy="0"/>
        </a:xfrm>
      </p:grpSpPr>
      <p:sp>
        <p:nvSpPr>
          <p:cNvPr id="121" name="Google Shape;121;g33dbccef5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33dbccef5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 name="Shape 129"/>
        <p:cNvGrpSpPr/>
        <p:nvPr/>
      </p:nvGrpSpPr>
      <p:grpSpPr>
        <a:xfrm>
          <a:off x="0" y="0"/>
          <a:ext cx="0" cy="0"/>
          <a:chOff x="0" y="0"/>
          <a:chExt cx="0" cy="0"/>
        </a:xfrm>
      </p:grpSpPr>
      <p:sp>
        <p:nvSpPr>
          <p:cNvPr id="130" name="Google Shape;130;g33dbccef54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33dbccef54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5" name="Shape 135"/>
        <p:cNvGrpSpPr/>
        <p:nvPr/>
      </p:nvGrpSpPr>
      <p:grpSpPr>
        <a:xfrm>
          <a:off x="0" y="0"/>
          <a:ext cx="0" cy="0"/>
          <a:chOff x="0" y="0"/>
          <a:chExt cx="0" cy="0"/>
        </a:xfrm>
      </p:grpSpPr>
      <p:sp>
        <p:nvSpPr>
          <p:cNvPr id="136" name="Google Shape;136;g33ee9db878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33ee9db878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1" name="Shape 141"/>
        <p:cNvGrpSpPr/>
        <p:nvPr/>
      </p:nvGrpSpPr>
      <p:grpSpPr>
        <a:xfrm>
          <a:off x="0" y="0"/>
          <a:ext cx="0" cy="0"/>
          <a:chOff x="0" y="0"/>
          <a:chExt cx="0" cy="0"/>
        </a:xfrm>
      </p:grpSpPr>
      <p:sp>
        <p:nvSpPr>
          <p:cNvPr id="142" name="Google Shape;142;g33ee9db878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33ee9db878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Cmd+shift+x for strikethrough</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8" name="Shape 148"/>
        <p:cNvGrpSpPr/>
        <p:nvPr/>
      </p:nvGrpSpPr>
      <p:grpSpPr>
        <a:xfrm>
          <a:off x="0" y="0"/>
          <a:ext cx="0" cy="0"/>
          <a:chOff x="0" y="0"/>
          <a:chExt cx="0" cy="0"/>
        </a:xfrm>
      </p:grpSpPr>
      <p:sp>
        <p:nvSpPr>
          <p:cNvPr id="149" name="Google Shape;149;g33ee9db878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33ee9db878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4" name="Shape 154"/>
        <p:cNvGrpSpPr/>
        <p:nvPr/>
      </p:nvGrpSpPr>
      <p:grpSpPr>
        <a:xfrm>
          <a:off x="0" y="0"/>
          <a:ext cx="0" cy="0"/>
          <a:chOff x="0" y="0"/>
          <a:chExt cx="0" cy="0"/>
        </a:xfrm>
      </p:grpSpPr>
      <p:sp>
        <p:nvSpPr>
          <p:cNvPr id="155" name="Google Shape;155;g33ee9db878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33ee9db878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2" name="Shape 162"/>
        <p:cNvGrpSpPr/>
        <p:nvPr/>
      </p:nvGrpSpPr>
      <p:grpSpPr>
        <a:xfrm>
          <a:off x="0" y="0"/>
          <a:ext cx="0" cy="0"/>
          <a:chOff x="0" y="0"/>
          <a:chExt cx="0" cy="0"/>
        </a:xfrm>
      </p:grpSpPr>
      <p:sp>
        <p:nvSpPr>
          <p:cNvPr id="163" name="Google Shape;163;g33ee9db878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33ee9db878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Cmd+shift+x for strikethrough</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9" name="Shape 169"/>
        <p:cNvGrpSpPr/>
        <p:nvPr/>
      </p:nvGrpSpPr>
      <p:grpSpPr>
        <a:xfrm>
          <a:off x="0" y="0"/>
          <a:ext cx="0" cy="0"/>
          <a:chOff x="0" y="0"/>
          <a:chExt cx="0" cy="0"/>
        </a:xfrm>
      </p:grpSpPr>
      <p:sp>
        <p:nvSpPr>
          <p:cNvPr id="170" name="Google Shape;170;g33ee9db878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33ee9db878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5" name="Shape 175"/>
        <p:cNvGrpSpPr/>
        <p:nvPr/>
      </p:nvGrpSpPr>
      <p:grpSpPr>
        <a:xfrm>
          <a:off x="0" y="0"/>
          <a:ext cx="0" cy="0"/>
          <a:chOff x="0" y="0"/>
          <a:chExt cx="0" cy="0"/>
        </a:xfrm>
      </p:grpSpPr>
      <p:sp>
        <p:nvSpPr>
          <p:cNvPr id="176" name="Google Shape;176;g33f27a807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33f27a807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2" name="Shape 182"/>
        <p:cNvGrpSpPr/>
        <p:nvPr/>
      </p:nvGrpSpPr>
      <p:grpSpPr>
        <a:xfrm>
          <a:off x="0" y="0"/>
          <a:ext cx="0" cy="0"/>
          <a:chOff x="0" y="0"/>
          <a:chExt cx="0" cy="0"/>
        </a:xfrm>
      </p:grpSpPr>
      <p:sp>
        <p:nvSpPr>
          <p:cNvPr id="183" name="Google Shape;183;g33f27a8075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33f27a8075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 name="Shape 64"/>
        <p:cNvGrpSpPr/>
        <p:nvPr/>
      </p:nvGrpSpPr>
      <p:grpSpPr>
        <a:xfrm>
          <a:off x="0" y="0"/>
          <a:ext cx="0" cy="0"/>
          <a:chOff x="0" y="0"/>
          <a:chExt cx="0" cy="0"/>
        </a:xfrm>
      </p:grpSpPr>
      <p:sp>
        <p:nvSpPr>
          <p:cNvPr id="65" name="Google Shape;65;g33ee9db878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33ee9db878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9" name="Shape 189"/>
        <p:cNvGrpSpPr/>
        <p:nvPr/>
      </p:nvGrpSpPr>
      <p:grpSpPr>
        <a:xfrm>
          <a:off x="0" y="0"/>
          <a:ext cx="0" cy="0"/>
          <a:chOff x="0" y="0"/>
          <a:chExt cx="0" cy="0"/>
        </a:xfrm>
      </p:grpSpPr>
      <p:sp>
        <p:nvSpPr>
          <p:cNvPr id="190" name="Google Shape;190;g33f27a8075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33f27a8075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6" name="Shape 196"/>
        <p:cNvGrpSpPr/>
        <p:nvPr/>
      </p:nvGrpSpPr>
      <p:grpSpPr>
        <a:xfrm>
          <a:off x="0" y="0"/>
          <a:ext cx="0" cy="0"/>
          <a:chOff x="0" y="0"/>
          <a:chExt cx="0" cy="0"/>
        </a:xfrm>
      </p:grpSpPr>
      <p:sp>
        <p:nvSpPr>
          <p:cNvPr id="197" name="Google Shape;197;g33f27a8075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33f27a8075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2" name="Shape 202"/>
        <p:cNvGrpSpPr/>
        <p:nvPr/>
      </p:nvGrpSpPr>
      <p:grpSpPr>
        <a:xfrm>
          <a:off x="0" y="0"/>
          <a:ext cx="0" cy="0"/>
          <a:chOff x="0" y="0"/>
          <a:chExt cx="0" cy="0"/>
        </a:xfrm>
      </p:grpSpPr>
      <p:sp>
        <p:nvSpPr>
          <p:cNvPr id="203" name="Google Shape;203;g33ee9db878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33ee9db878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Cmd+shift+x for strikethrough</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9" name="Shape 209"/>
        <p:cNvGrpSpPr/>
        <p:nvPr/>
      </p:nvGrpSpPr>
      <p:grpSpPr>
        <a:xfrm>
          <a:off x="0" y="0"/>
          <a:ext cx="0" cy="0"/>
          <a:chOff x="0" y="0"/>
          <a:chExt cx="0" cy="0"/>
        </a:xfrm>
      </p:grpSpPr>
      <p:sp>
        <p:nvSpPr>
          <p:cNvPr id="210" name="Google Shape;210;g33ee9db878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33ee9db878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5" name="Shape 215"/>
        <p:cNvGrpSpPr/>
        <p:nvPr/>
      </p:nvGrpSpPr>
      <p:grpSpPr>
        <a:xfrm>
          <a:off x="0" y="0"/>
          <a:ext cx="0" cy="0"/>
          <a:chOff x="0" y="0"/>
          <a:chExt cx="0" cy="0"/>
        </a:xfrm>
      </p:grpSpPr>
      <p:sp>
        <p:nvSpPr>
          <p:cNvPr id="216" name="Google Shape;216;g33ee9db878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33ee9db878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2" name="Shape 222"/>
        <p:cNvGrpSpPr/>
        <p:nvPr/>
      </p:nvGrpSpPr>
      <p:grpSpPr>
        <a:xfrm>
          <a:off x="0" y="0"/>
          <a:ext cx="0" cy="0"/>
          <a:chOff x="0" y="0"/>
          <a:chExt cx="0" cy="0"/>
        </a:xfrm>
      </p:grpSpPr>
      <p:sp>
        <p:nvSpPr>
          <p:cNvPr id="223" name="Google Shape;223;g33f27a8075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33f27a8075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0" name="Shape 230"/>
        <p:cNvGrpSpPr/>
        <p:nvPr/>
      </p:nvGrpSpPr>
      <p:grpSpPr>
        <a:xfrm>
          <a:off x="0" y="0"/>
          <a:ext cx="0" cy="0"/>
          <a:chOff x="0" y="0"/>
          <a:chExt cx="0" cy="0"/>
        </a:xfrm>
      </p:grpSpPr>
      <p:sp>
        <p:nvSpPr>
          <p:cNvPr id="231" name="Google Shape;231;g33f27a8075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33f27a8075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 name="Shape 69"/>
        <p:cNvGrpSpPr/>
        <p:nvPr/>
      </p:nvGrpSpPr>
      <p:grpSpPr>
        <a:xfrm>
          <a:off x="0" y="0"/>
          <a:ext cx="0" cy="0"/>
          <a:chOff x="0" y="0"/>
          <a:chExt cx="0" cy="0"/>
        </a:xfrm>
      </p:grpSpPr>
      <p:sp>
        <p:nvSpPr>
          <p:cNvPr id="70" name="Google Shape;70;g60cc556f61_0_2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60cc556f61_0_2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 name="Shape 76"/>
        <p:cNvGrpSpPr/>
        <p:nvPr/>
      </p:nvGrpSpPr>
      <p:grpSpPr>
        <a:xfrm>
          <a:off x="0" y="0"/>
          <a:ext cx="0" cy="0"/>
          <a:chOff x="0" y="0"/>
          <a:chExt cx="0" cy="0"/>
        </a:xfrm>
      </p:grpSpPr>
      <p:sp>
        <p:nvSpPr>
          <p:cNvPr id="77" name="Google Shape;77;g33ee9db878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33ee9db878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 name="Shape 81"/>
        <p:cNvGrpSpPr/>
        <p:nvPr/>
      </p:nvGrpSpPr>
      <p:grpSpPr>
        <a:xfrm>
          <a:off x="0" y="0"/>
          <a:ext cx="0" cy="0"/>
          <a:chOff x="0" y="0"/>
          <a:chExt cx="0" cy="0"/>
        </a:xfrm>
      </p:grpSpPr>
      <p:sp>
        <p:nvSpPr>
          <p:cNvPr id="82" name="Google Shape;82;g33dbccef54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33dbccef54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 name="Shape 93"/>
        <p:cNvGrpSpPr/>
        <p:nvPr/>
      </p:nvGrpSpPr>
      <p:grpSpPr>
        <a:xfrm>
          <a:off x="0" y="0"/>
          <a:ext cx="0" cy="0"/>
          <a:chOff x="0" y="0"/>
          <a:chExt cx="0" cy="0"/>
        </a:xfrm>
      </p:grpSpPr>
      <p:sp>
        <p:nvSpPr>
          <p:cNvPr id="94" name="Google Shape;94;g33ee9db87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33ee9db87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 name="Shape 100"/>
        <p:cNvGrpSpPr/>
        <p:nvPr/>
      </p:nvGrpSpPr>
      <p:grpSpPr>
        <a:xfrm>
          <a:off x="0" y="0"/>
          <a:ext cx="0" cy="0"/>
          <a:chOff x="0" y="0"/>
          <a:chExt cx="0" cy="0"/>
        </a:xfrm>
      </p:grpSpPr>
      <p:sp>
        <p:nvSpPr>
          <p:cNvPr id="101" name="Google Shape;10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 name="Shape 106"/>
        <p:cNvGrpSpPr/>
        <p:nvPr/>
      </p:nvGrpSpPr>
      <p:grpSpPr>
        <a:xfrm>
          <a:off x="0" y="0"/>
          <a:ext cx="0" cy="0"/>
          <a:chOff x="0" y="0"/>
          <a:chExt cx="0" cy="0"/>
        </a:xfrm>
      </p:grpSpPr>
      <p:sp>
        <p:nvSpPr>
          <p:cNvPr id="107" name="Google Shape;107;g33dbccef54_0_5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33dbccef54_0_5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 name="Shape 113"/>
        <p:cNvGrpSpPr/>
        <p:nvPr/>
      </p:nvGrpSpPr>
      <p:grpSpPr>
        <a:xfrm>
          <a:off x="0" y="0"/>
          <a:ext cx="0" cy="0"/>
          <a:chOff x="0" y="0"/>
          <a:chExt cx="0" cy="0"/>
        </a:xfrm>
      </p:grpSpPr>
      <p:sp>
        <p:nvSpPr>
          <p:cNvPr id="114" name="Google Shape;114;g33dbccef54_0_6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33dbccef54_0_6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Cmd+shift+x for strikethrough</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10800000">
            <a:off x="4226100" y="2933550"/>
            <a:ext cx="691800" cy="388500"/>
          </a:xfrm>
          <a:prstGeom prst="triangl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a:off x="-25" y="0"/>
            <a:ext cx="9144000" cy="3124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ph type="ctrTitle"/>
          </p:nvPr>
        </p:nvSpPr>
        <p:spPr>
          <a:xfrm>
            <a:off x="411175" y="644300"/>
            <a:ext cx="8282400" cy="21090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1"/>
              </a:buClr>
              <a:buSzPts val="6000"/>
              <a:buNone/>
              <a:defRPr sz="6000">
                <a:solidFill>
                  <a:schemeClr val="lt1"/>
                </a:solidFill>
              </a:defRPr>
            </a:lvl1pPr>
            <a:lvl2pPr lvl="1" algn="ctr">
              <a:spcBef>
                <a:spcPts val="0"/>
              </a:spcBef>
              <a:spcAft>
                <a:spcPts val="0"/>
              </a:spcAft>
              <a:buClr>
                <a:schemeClr val="lt1"/>
              </a:buClr>
              <a:buSzPts val="6000"/>
              <a:buNone/>
              <a:defRPr sz="6000">
                <a:solidFill>
                  <a:schemeClr val="lt1"/>
                </a:solidFill>
              </a:defRPr>
            </a:lvl2pPr>
            <a:lvl3pPr lvl="2" algn="ctr">
              <a:spcBef>
                <a:spcPts val="0"/>
              </a:spcBef>
              <a:spcAft>
                <a:spcPts val="0"/>
              </a:spcAft>
              <a:buClr>
                <a:schemeClr val="lt1"/>
              </a:buClr>
              <a:buSzPts val="6000"/>
              <a:buNone/>
              <a:defRPr sz="6000">
                <a:solidFill>
                  <a:schemeClr val="lt1"/>
                </a:solidFill>
              </a:defRPr>
            </a:lvl3pPr>
            <a:lvl4pPr lvl="3" algn="ctr">
              <a:spcBef>
                <a:spcPts val="0"/>
              </a:spcBef>
              <a:spcAft>
                <a:spcPts val="0"/>
              </a:spcAft>
              <a:buClr>
                <a:schemeClr val="lt1"/>
              </a:buClr>
              <a:buSzPts val="6000"/>
              <a:buNone/>
              <a:defRPr sz="6000">
                <a:solidFill>
                  <a:schemeClr val="lt1"/>
                </a:solidFill>
              </a:defRPr>
            </a:lvl4pPr>
            <a:lvl5pPr lvl="4" algn="ctr">
              <a:spcBef>
                <a:spcPts val="0"/>
              </a:spcBef>
              <a:spcAft>
                <a:spcPts val="0"/>
              </a:spcAft>
              <a:buClr>
                <a:schemeClr val="lt1"/>
              </a:buClr>
              <a:buSzPts val="6000"/>
              <a:buNone/>
              <a:defRPr sz="6000">
                <a:solidFill>
                  <a:schemeClr val="lt1"/>
                </a:solidFill>
              </a:defRPr>
            </a:lvl5pPr>
            <a:lvl6pPr lvl="5" algn="ctr">
              <a:spcBef>
                <a:spcPts val="0"/>
              </a:spcBef>
              <a:spcAft>
                <a:spcPts val="0"/>
              </a:spcAft>
              <a:buClr>
                <a:schemeClr val="lt1"/>
              </a:buClr>
              <a:buSzPts val="6000"/>
              <a:buNone/>
              <a:defRPr sz="6000">
                <a:solidFill>
                  <a:schemeClr val="lt1"/>
                </a:solidFill>
              </a:defRPr>
            </a:lvl6pPr>
            <a:lvl7pPr lvl="6" algn="ctr">
              <a:spcBef>
                <a:spcPts val="0"/>
              </a:spcBef>
              <a:spcAft>
                <a:spcPts val="0"/>
              </a:spcAft>
              <a:buClr>
                <a:schemeClr val="lt1"/>
              </a:buClr>
              <a:buSzPts val="6000"/>
              <a:buNone/>
              <a:defRPr sz="6000">
                <a:solidFill>
                  <a:schemeClr val="lt1"/>
                </a:solidFill>
              </a:defRPr>
            </a:lvl7pPr>
            <a:lvl8pPr lvl="7" algn="ctr">
              <a:spcBef>
                <a:spcPts val="0"/>
              </a:spcBef>
              <a:spcAft>
                <a:spcPts val="0"/>
              </a:spcAft>
              <a:buClr>
                <a:schemeClr val="lt1"/>
              </a:buClr>
              <a:buSzPts val="6000"/>
              <a:buNone/>
              <a:defRPr sz="6000">
                <a:solidFill>
                  <a:schemeClr val="lt1"/>
                </a:solidFill>
              </a:defRPr>
            </a:lvl8pPr>
            <a:lvl9pPr lvl="8" algn="ctr">
              <a:spcBef>
                <a:spcPts val="0"/>
              </a:spcBef>
              <a:spcAft>
                <a:spcPts val="0"/>
              </a:spcAft>
              <a:buClr>
                <a:schemeClr val="lt1"/>
              </a:buClr>
              <a:buSzPts val="6000"/>
              <a:buNone/>
              <a:defRPr sz="6000">
                <a:solidFill>
                  <a:schemeClr val="lt1"/>
                </a:solidFill>
              </a:defRPr>
            </a:lvl9pPr>
          </a:lstStyle>
          <a:p/>
        </p:txBody>
      </p:sp>
      <p:sp>
        <p:nvSpPr>
          <p:cNvPr id="13" name="Google Shape;13;p2"/>
          <p:cNvSpPr txBox="1"/>
          <p:nvPr>
            <p:ph idx="1" type="subTitle"/>
          </p:nvPr>
        </p:nvSpPr>
        <p:spPr>
          <a:xfrm>
            <a:off x="411175" y="3398250"/>
            <a:ext cx="8282400" cy="12606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SzPts val="3600"/>
              <a:buFont typeface="Oswald"/>
              <a:buNone/>
              <a:defRPr sz="3600">
                <a:latin typeface="Oswald"/>
                <a:ea typeface="Oswald"/>
                <a:cs typeface="Oswald"/>
                <a:sym typeface="Oswald"/>
              </a:defRPr>
            </a:lvl1pPr>
            <a:lvl2pPr lvl="1" algn="ctr">
              <a:lnSpc>
                <a:spcPct val="100000"/>
              </a:lnSpc>
              <a:spcBef>
                <a:spcPts val="0"/>
              </a:spcBef>
              <a:spcAft>
                <a:spcPts val="0"/>
              </a:spcAft>
              <a:buSzPts val="3600"/>
              <a:buFont typeface="Oswald"/>
              <a:buNone/>
              <a:defRPr sz="3600">
                <a:latin typeface="Oswald"/>
                <a:ea typeface="Oswald"/>
                <a:cs typeface="Oswald"/>
                <a:sym typeface="Oswald"/>
              </a:defRPr>
            </a:lvl2pPr>
            <a:lvl3pPr lvl="2" algn="ctr">
              <a:lnSpc>
                <a:spcPct val="100000"/>
              </a:lnSpc>
              <a:spcBef>
                <a:spcPts val="0"/>
              </a:spcBef>
              <a:spcAft>
                <a:spcPts val="0"/>
              </a:spcAft>
              <a:buSzPts val="3600"/>
              <a:buFont typeface="Oswald"/>
              <a:buNone/>
              <a:defRPr sz="3600">
                <a:latin typeface="Oswald"/>
                <a:ea typeface="Oswald"/>
                <a:cs typeface="Oswald"/>
                <a:sym typeface="Oswald"/>
              </a:defRPr>
            </a:lvl3pPr>
            <a:lvl4pPr lvl="3" algn="ctr">
              <a:lnSpc>
                <a:spcPct val="100000"/>
              </a:lnSpc>
              <a:spcBef>
                <a:spcPts val="0"/>
              </a:spcBef>
              <a:spcAft>
                <a:spcPts val="0"/>
              </a:spcAft>
              <a:buSzPts val="3600"/>
              <a:buFont typeface="Oswald"/>
              <a:buNone/>
              <a:defRPr sz="3600">
                <a:latin typeface="Oswald"/>
                <a:ea typeface="Oswald"/>
                <a:cs typeface="Oswald"/>
                <a:sym typeface="Oswald"/>
              </a:defRPr>
            </a:lvl4pPr>
            <a:lvl5pPr lvl="4" algn="ctr">
              <a:lnSpc>
                <a:spcPct val="100000"/>
              </a:lnSpc>
              <a:spcBef>
                <a:spcPts val="0"/>
              </a:spcBef>
              <a:spcAft>
                <a:spcPts val="0"/>
              </a:spcAft>
              <a:buSzPts val="3600"/>
              <a:buFont typeface="Oswald"/>
              <a:buNone/>
              <a:defRPr sz="3600">
                <a:latin typeface="Oswald"/>
                <a:ea typeface="Oswald"/>
                <a:cs typeface="Oswald"/>
                <a:sym typeface="Oswald"/>
              </a:defRPr>
            </a:lvl5pPr>
            <a:lvl6pPr lvl="5" algn="ctr">
              <a:lnSpc>
                <a:spcPct val="100000"/>
              </a:lnSpc>
              <a:spcBef>
                <a:spcPts val="0"/>
              </a:spcBef>
              <a:spcAft>
                <a:spcPts val="0"/>
              </a:spcAft>
              <a:buSzPts val="3600"/>
              <a:buFont typeface="Oswald"/>
              <a:buNone/>
              <a:defRPr sz="3600">
                <a:latin typeface="Oswald"/>
                <a:ea typeface="Oswald"/>
                <a:cs typeface="Oswald"/>
                <a:sym typeface="Oswald"/>
              </a:defRPr>
            </a:lvl6pPr>
            <a:lvl7pPr lvl="6" algn="ctr">
              <a:lnSpc>
                <a:spcPct val="100000"/>
              </a:lnSpc>
              <a:spcBef>
                <a:spcPts val="0"/>
              </a:spcBef>
              <a:spcAft>
                <a:spcPts val="0"/>
              </a:spcAft>
              <a:buSzPts val="3600"/>
              <a:buFont typeface="Oswald"/>
              <a:buNone/>
              <a:defRPr sz="3600">
                <a:latin typeface="Oswald"/>
                <a:ea typeface="Oswald"/>
                <a:cs typeface="Oswald"/>
                <a:sym typeface="Oswald"/>
              </a:defRPr>
            </a:lvl7pPr>
            <a:lvl8pPr lvl="7" algn="ctr">
              <a:lnSpc>
                <a:spcPct val="100000"/>
              </a:lnSpc>
              <a:spcBef>
                <a:spcPts val="0"/>
              </a:spcBef>
              <a:spcAft>
                <a:spcPts val="0"/>
              </a:spcAft>
              <a:buSzPts val="3600"/>
              <a:buFont typeface="Oswald"/>
              <a:buNone/>
              <a:defRPr sz="3600">
                <a:latin typeface="Oswald"/>
                <a:ea typeface="Oswald"/>
                <a:cs typeface="Oswald"/>
                <a:sym typeface="Oswald"/>
              </a:defRPr>
            </a:lvl8pPr>
            <a:lvl9pPr lvl="8" algn="ctr">
              <a:lnSpc>
                <a:spcPct val="100000"/>
              </a:lnSpc>
              <a:spcBef>
                <a:spcPts val="0"/>
              </a:spcBef>
              <a:spcAft>
                <a:spcPts val="0"/>
              </a:spcAft>
              <a:buSzPts val="3600"/>
              <a:buFont typeface="Oswald"/>
              <a:buNone/>
              <a:defRPr sz="3600">
                <a:latin typeface="Oswald"/>
                <a:ea typeface="Oswald"/>
                <a:cs typeface="Oswald"/>
                <a:sym typeface="Oswald"/>
              </a:defRPr>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51" name="Shape 51"/>
        <p:cNvGrpSpPr/>
        <p:nvPr/>
      </p:nvGrpSpPr>
      <p:grpSpPr>
        <a:xfrm>
          <a:off x="0" y="0"/>
          <a:ext cx="0" cy="0"/>
          <a:chOff x="0" y="0"/>
          <a:chExt cx="0" cy="0"/>
        </a:xfrm>
      </p:grpSpPr>
      <p:cxnSp>
        <p:nvCxnSpPr>
          <p:cNvPr id="52" name="Google Shape;52;p11"/>
          <p:cNvCxnSpPr/>
          <p:nvPr/>
        </p:nvCxnSpPr>
        <p:spPr>
          <a:xfrm>
            <a:off x="413275" y="2988275"/>
            <a:ext cx="910500" cy="0"/>
          </a:xfrm>
          <a:prstGeom prst="straightConnector1">
            <a:avLst/>
          </a:prstGeom>
          <a:noFill/>
          <a:ln cap="flat" cmpd="sng" w="28575">
            <a:solidFill>
              <a:schemeClr val="dk1"/>
            </a:solidFill>
            <a:prstDash val="lgDash"/>
            <a:round/>
            <a:headEnd len="sm" w="sm" type="none"/>
            <a:tailEnd len="sm" w="sm" type="none"/>
          </a:ln>
        </p:spPr>
      </p:cxnSp>
      <p:sp>
        <p:nvSpPr>
          <p:cNvPr id="53" name="Google Shape;53;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spcBef>
                <a:spcPts val="0"/>
              </a:spcBef>
              <a:spcAft>
                <a:spcPts val="0"/>
              </a:spcAft>
              <a:buSzPts val="12000"/>
              <a:buNone/>
              <a:defRPr sz="12000"/>
            </a:lvl1pPr>
            <a:lvl2pPr lvl="1">
              <a:spcBef>
                <a:spcPts val="0"/>
              </a:spcBef>
              <a:spcAft>
                <a:spcPts val="0"/>
              </a:spcAft>
              <a:buSzPts val="12000"/>
              <a:buNone/>
              <a:defRPr sz="12000"/>
            </a:lvl2pPr>
            <a:lvl3pPr lvl="2">
              <a:spcBef>
                <a:spcPts val="0"/>
              </a:spcBef>
              <a:spcAft>
                <a:spcPts val="0"/>
              </a:spcAft>
              <a:buSzPts val="12000"/>
              <a:buNone/>
              <a:defRPr sz="12000"/>
            </a:lvl3pPr>
            <a:lvl4pPr lvl="3">
              <a:spcBef>
                <a:spcPts val="0"/>
              </a:spcBef>
              <a:spcAft>
                <a:spcPts val="0"/>
              </a:spcAft>
              <a:buSzPts val="12000"/>
              <a:buNone/>
              <a:defRPr sz="12000"/>
            </a:lvl4pPr>
            <a:lvl5pPr lvl="4">
              <a:spcBef>
                <a:spcPts val="0"/>
              </a:spcBef>
              <a:spcAft>
                <a:spcPts val="0"/>
              </a:spcAft>
              <a:buSzPts val="12000"/>
              <a:buNone/>
              <a:defRPr sz="12000"/>
            </a:lvl5pPr>
            <a:lvl6pPr lvl="5">
              <a:spcBef>
                <a:spcPts val="0"/>
              </a:spcBef>
              <a:spcAft>
                <a:spcPts val="0"/>
              </a:spcAft>
              <a:buSzPts val="12000"/>
              <a:buNone/>
              <a:defRPr sz="12000"/>
            </a:lvl6pPr>
            <a:lvl7pPr lvl="6">
              <a:spcBef>
                <a:spcPts val="0"/>
              </a:spcBef>
              <a:spcAft>
                <a:spcPts val="0"/>
              </a:spcAft>
              <a:buSzPts val="12000"/>
              <a:buNone/>
              <a:defRPr sz="12000"/>
            </a:lvl7pPr>
            <a:lvl8pPr lvl="7">
              <a:spcBef>
                <a:spcPts val="0"/>
              </a:spcBef>
              <a:spcAft>
                <a:spcPts val="0"/>
              </a:spcAft>
              <a:buSzPts val="12000"/>
              <a:buNone/>
              <a:defRPr sz="12000"/>
            </a:lvl8pPr>
            <a:lvl9pPr lvl="8">
              <a:spcBef>
                <a:spcPts val="0"/>
              </a:spcBef>
              <a:spcAft>
                <a:spcPts val="0"/>
              </a:spcAft>
              <a:buSzPts val="12000"/>
              <a:buNone/>
              <a:defRPr sz="12000"/>
            </a:lvl9pPr>
          </a:lstStyle>
          <a:p>
            <a:r>
              <a:t>xx%</a:t>
            </a:r>
          </a:p>
        </p:txBody>
      </p:sp>
      <p:sp>
        <p:nvSpPr>
          <p:cNvPr id="54" name="Google Shape;54;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55" name="Google Shape;55;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6" name="Shape 56"/>
        <p:cNvGrpSpPr/>
        <p:nvPr/>
      </p:nvGrpSpPr>
      <p:grpSpPr>
        <a:xfrm>
          <a:off x="0" y="0"/>
          <a:ext cx="0" cy="0"/>
          <a:chOff x="0" y="0"/>
          <a:chExt cx="0" cy="0"/>
        </a:xfrm>
      </p:grpSpPr>
      <p:sp>
        <p:nvSpPr>
          <p:cNvPr id="57" name="Google Shape;57;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5" name="Shape 15"/>
        <p:cNvGrpSpPr/>
        <p:nvPr/>
      </p:nvGrpSpPr>
      <p:grpSpPr>
        <a:xfrm>
          <a:off x="0" y="0"/>
          <a:ext cx="0" cy="0"/>
          <a:chOff x="0" y="0"/>
          <a:chExt cx="0" cy="0"/>
        </a:xfrm>
      </p:grpSpPr>
      <p:sp>
        <p:nvSpPr>
          <p:cNvPr id="16" name="Google Shape;16;p3"/>
          <p:cNvSpPr/>
          <p:nvPr/>
        </p:nvSpPr>
        <p:spPr>
          <a:xfrm>
            <a:off x="0" y="1567350"/>
            <a:ext cx="9144000" cy="2008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3"/>
          <p:cNvSpPr txBox="1"/>
          <p:nvPr>
            <p:ph type="title"/>
          </p:nvPr>
        </p:nvSpPr>
        <p:spPr>
          <a:xfrm>
            <a:off x="430800" y="1889700"/>
            <a:ext cx="8282400" cy="15165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3600"/>
              <a:buNone/>
              <a:defRPr sz="3600">
                <a:solidFill>
                  <a:schemeClr val="lt1"/>
                </a:solidFill>
              </a:defRPr>
            </a:lvl1pPr>
            <a:lvl2pPr lvl="1" algn="ctr">
              <a:spcBef>
                <a:spcPts val="0"/>
              </a:spcBef>
              <a:spcAft>
                <a:spcPts val="0"/>
              </a:spcAft>
              <a:buClr>
                <a:schemeClr val="lt1"/>
              </a:buClr>
              <a:buSzPts val="3600"/>
              <a:buNone/>
              <a:defRPr sz="3600">
                <a:solidFill>
                  <a:schemeClr val="lt1"/>
                </a:solidFill>
              </a:defRPr>
            </a:lvl2pPr>
            <a:lvl3pPr lvl="2" algn="ctr">
              <a:spcBef>
                <a:spcPts val="0"/>
              </a:spcBef>
              <a:spcAft>
                <a:spcPts val="0"/>
              </a:spcAft>
              <a:buClr>
                <a:schemeClr val="lt1"/>
              </a:buClr>
              <a:buSzPts val="3600"/>
              <a:buNone/>
              <a:defRPr sz="3600">
                <a:solidFill>
                  <a:schemeClr val="lt1"/>
                </a:solidFill>
              </a:defRPr>
            </a:lvl3pPr>
            <a:lvl4pPr lvl="3" algn="ctr">
              <a:spcBef>
                <a:spcPts val="0"/>
              </a:spcBef>
              <a:spcAft>
                <a:spcPts val="0"/>
              </a:spcAft>
              <a:buClr>
                <a:schemeClr val="lt1"/>
              </a:buClr>
              <a:buSzPts val="3600"/>
              <a:buNone/>
              <a:defRPr sz="3600">
                <a:solidFill>
                  <a:schemeClr val="lt1"/>
                </a:solidFill>
              </a:defRPr>
            </a:lvl4pPr>
            <a:lvl5pPr lvl="4" algn="ctr">
              <a:spcBef>
                <a:spcPts val="0"/>
              </a:spcBef>
              <a:spcAft>
                <a:spcPts val="0"/>
              </a:spcAft>
              <a:buClr>
                <a:schemeClr val="lt1"/>
              </a:buClr>
              <a:buSzPts val="3600"/>
              <a:buNone/>
              <a:defRPr sz="3600">
                <a:solidFill>
                  <a:schemeClr val="lt1"/>
                </a:solidFill>
              </a:defRPr>
            </a:lvl5pPr>
            <a:lvl6pPr lvl="5" algn="ctr">
              <a:spcBef>
                <a:spcPts val="0"/>
              </a:spcBef>
              <a:spcAft>
                <a:spcPts val="0"/>
              </a:spcAft>
              <a:buClr>
                <a:schemeClr val="lt1"/>
              </a:buClr>
              <a:buSzPts val="3600"/>
              <a:buNone/>
              <a:defRPr sz="3600">
                <a:solidFill>
                  <a:schemeClr val="lt1"/>
                </a:solidFill>
              </a:defRPr>
            </a:lvl6pPr>
            <a:lvl7pPr lvl="6" algn="ctr">
              <a:spcBef>
                <a:spcPts val="0"/>
              </a:spcBef>
              <a:spcAft>
                <a:spcPts val="0"/>
              </a:spcAft>
              <a:buClr>
                <a:schemeClr val="lt1"/>
              </a:buClr>
              <a:buSzPts val="3600"/>
              <a:buNone/>
              <a:defRPr sz="3600">
                <a:solidFill>
                  <a:schemeClr val="lt1"/>
                </a:solidFill>
              </a:defRPr>
            </a:lvl7pPr>
            <a:lvl8pPr lvl="7" algn="ctr">
              <a:spcBef>
                <a:spcPts val="0"/>
              </a:spcBef>
              <a:spcAft>
                <a:spcPts val="0"/>
              </a:spcAft>
              <a:buClr>
                <a:schemeClr val="lt1"/>
              </a:buClr>
              <a:buSzPts val="3600"/>
              <a:buNone/>
              <a:defRPr sz="3600">
                <a:solidFill>
                  <a:schemeClr val="lt1"/>
                </a:solidFill>
              </a:defRPr>
            </a:lvl8pPr>
            <a:lvl9pPr lvl="8" algn="ctr">
              <a:spcBef>
                <a:spcPts val="0"/>
              </a:spcBef>
              <a:spcAft>
                <a:spcPts val="0"/>
              </a:spcAft>
              <a:buClr>
                <a:schemeClr val="lt1"/>
              </a:buClr>
              <a:buSzPts val="3600"/>
              <a:buNone/>
              <a:defRPr sz="3600">
                <a:solidFill>
                  <a:schemeClr val="lt1"/>
                </a:solidFill>
              </a:defRPr>
            </a:lvl9pPr>
          </a:lstStyle>
          <a:p/>
        </p:txBody>
      </p:sp>
      <p:sp>
        <p:nvSpPr>
          <p:cNvPr id="18" name="Google Shape;18;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9" name="Shape 19"/>
        <p:cNvGrpSpPr/>
        <p:nvPr/>
      </p:nvGrpSpPr>
      <p:grpSpPr>
        <a:xfrm>
          <a:off x="0" y="0"/>
          <a:ext cx="0" cy="0"/>
          <a:chOff x="0" y="0"/>
          <a:chExt cx="0" cy="0"/>
        </a:xfrm>
      </p:grpSpPr>
      <p:cxnSp>
        <p:nvCxnSpPr>
          <p:cNvPr id="20" name="Google Shape;20;p4"/>
          <p:cNvCxnSpPr/>
          <p:nvPr/>
        </p:nvCxnSpPr>
        <p:spPr>
          <a:xfrm>
            <a:off x="429200" y="1275577"/>
            <a:ext cx="614100" cy="0"/>
          </a:xfrm>
          <a:prstGeom prst="straightConnector1">
            <a:avLst/>
          </a:prstGeom>
          <a:noFill/>
          <a:ln cap="flat" cmpd="sng" w="19050">
            <a:solidFill>
              <a:schemeClr val="dk2"/>
            </a:solidFill>
            <a:prstDash val="lgDash"/>
            <a:round/>
            <a:headEnd len="sm" w="sm" type="none"/>
            <a:tailEnd len="sm" w="sm" type="none"/>
          </a:ln>
        </p:spPr>
      </p:cxnSp>
      <p:sp>
        <p:nvSpPr>
          <p:cNvPr id="21" name="Google Shape;21;p4"/>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2" name="Google Shape;22;p4"/>
          <p:cNvSpPr txBox="1"/>
          <p:nvPr>
            <p:ph idx="1" type="body"/>
          </p:nvPr>
        </p:nvSpPr>
        <p:spPr>
          <a:xfrm>
            <a:off x="311700" y="1468825"/>
            <a:ext cx="8520600" cy="30999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3" name="Google Shape;23;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4" name="Shape 24"/>
        <p:cNvGrpSpPr/>
        <p:nvPr/>
      </p:nvGrpSpPr>
      <p:grpSpPr>
        <a:xfrm>
          <a:off x="0" y="0"/>
          <a:ext cx="0" cy="0"/>
          <a:chOff x="0" y="0"/>
          <a:chExt cx="0" cy="0"/>
        </a:xfrm>
      </p:grpSpPr>
      <p:cxnSp>
        <p:nvCxnSpPr>
          <p:cNvPr id="25" name="Google Shape;25;p5"/>
          <p:cNvCxnSpPr/>
          <p:nvPr/>
        </p:nvCxnSpPr>
        <p:spPr>
          <a:xfrm>
            <a:off x="429200" y="1275577"/>
            <a:ext cx="614100" cy="0"/>
          </a:xfrm>
          <a:prstGeom prst="straightConnector1">
            <a:avLst/>
          </a:prstGeom>
          <a:noFill/>
          <a:ln cap="flat" cmpd="sng" w="19050">
            <a:solidFill>
              <a:schemeClr val="dk2"/>
            </a:solidFill>
            <a:prstDash val="lgDash"/>
            <a:round/>
            <a:headEnd len="sm" w="sm" type="none"/>
            <a:tailEnd len="sm" w="sm" type="none"/>
          </a:ln>
        </p:spPr>
      </p:cxnSp>
      <p:sp>
        <p:nvSpPr>
          <p:cNvPr id="26" name="Google Shape;26;p5"/>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7" name="Google Shape;27;p5"/>
          <p:cNvSpPr txBox="1"/>
          <p:nvPr>
            <p:ph idx="1" type="body"/>
          </p:nvPr>
        </p:nvSpPr>
        <p:spPr>
          <a:xfrm>
            <a:off x="311700" y="1468825"/>
            <a:ext cx="3999900" cy="30999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8" name="Google Shape;28;p5"/>
          <p:cNvSpPr txBox="1"/>
          <p:nvPr>
            <p:ph idx="2" type="body"/>
          </p:nvPr>
        </p:nvSpPr>
        <p:spPr>
          <a:xfrm>
            <a:off x="4832400" y="1468825"/>
            <a:ext cx="3999900" cy="30999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9" name="Google Shape;29;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30" name="Shape 30"/>
        <p:cNvGrpSpPr/>
        <p:nvPr/>
      </p:nvGrpSpPr>
      <p:grpSpPr>
        <a:xfrm>
          <a:off x="0" y="0"/>
          <a:ext cx="0" cy="0"/>
          <a:chOff x="0" y="0"/>
          <a:chExt cx="0" cy="0"/>
        </a:xfrm>
      </p:grpSpPr>
      <p:sp>
        <p:nvSpPr>
          <p:cNvPr id="31" name="Google Shape;31;p6"/>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2" name="Google Shape;32;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3" name="Shape 33"/>
        <p:cNvGrpSpPr/>
        <p:nvPr/>
      </p:nvGrpSpPr>
      <p:grpSpPr>
        <a:xfrm>
          <a:off x="0" y="0"/>
          <a:ext cx="0" cy="0"/>
          <a:chOff x="0" y="0"/>
          <a:chExt cx="0" cy="0"/>
        </a:xfrm>
      </p:grpSpPr>
      <p:cxnSp>
        <p:nvCxnSpPr>
          <p:cNvPr id="34" name="Google Shape;34;p7"/>
          <p:cNvCxnSpPr/>
          <p:nvPr/>
        </p:nvCxnSpPr>
        <p:spPr>
          <a:xfrm>
            <a:off x="418675" y="1457787"/>
            <a:ext cx="614100" cy="0"/>
          </a:xfrm>
          <a:prstGeom prst="straightConnector1">
            <a:avLst/>
          </a:prstGeom>
          <a:noFill/>
          <a:ln cap="flat" cmpd="sng" w="19050">
            <a:solidFill>
              <a:schemeClr val="dk2"/>
            </a:solidFill>
            <a:prstDash val="lgDash"/>
            <a:round/>
            <a:headEnd len="sm" w="sm" type="none"/>
            <a:tailEnd len="sm" w="sm" type="none"/>
          </a:ln>
        </p:spPr>
      </p:cxnSp>
      <p:sp>
        <p:nvSpPr>
          <p:cNvPr id="35" name="Google Shape;35;p7"/>
          <p:cNvSpPr txBox="1"/>
          <p:nvPr>
            <p:ph type="title"/>
          </p:nvPr>
        </p:nvSpPr>
        <p:spPr>
          <a:xfrm>
            <a:off x="311700" y="6318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6" name="Google Shape;36;p7"/>
          <p:cNvSpPr txBox="1"/>
          <p:nvPr>
            <p:ph idx="1" type="body"/>
          </p:nvPr>
        </p:nvSpPr>
        <p:spPr>
          <a:xfrm>
            <a:off x="311700" y="1618204"/>
            <a:ext cx="2808000" cy="29508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7" name="Google Shape;37;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lt2"/>
        </a:solidFill>
      </p:bgPr>
    </p:bg>
    <p:spTree>
      <p:nvGrpSpPr>
        <p:cNvPr id="38" name="Shape 38"/>
        <p:cNvGrpSpPr/>
        <p:nvPr/>
      </p:nvGrpSpPr>
      <p:grpSpPr>
        <a:xfrm>
          <a:off x="0" y="0"/>
          <a:ext cx="0" cy="0"/>
          <a:chOff x="0" y="0"/>
          <a:chExt cx="0" cy="0"/>
        </a:xfrm>
      </p:grpSpPr>
      <p:sp>
        <p:nvSpPr>
          <p:cNvPr id="39" name="Google Shape;39;p8"/>
          <p:cNvSpPr txBox="1"/>
          <p:nvPr>
            <p:ph type="title"/>
          </p:nvPr>
        </p:nvSpPr>
        <p:spPr>
          <a:xfrm>
            <a:off x="490250" y="528900"/>
            <a:ext cx="5678100" cy="40857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5400"/>
              <a:buNone/>
              <a:defRPr sz="5400">
                <a:solidFill>
                  <a:schemeClr val="lt1"/>
                </a:solidFill>
              </a:defRPr>
            </a:lvl1pPr>
            <a:lvl2pPr lvl="1">
              <a:spcBef>
                <a:spcPts val="0"/>
              </a:spcBef>
              <a:spcAft>
                <a:spcPts val="0"/>
              </a:spcAft>
              <a:buClr>
                <a:schemeClr val="lt1"/>
              </a:buClr>
              <a:buSzPts val="5400"/>
              <a:buNone/>
              <a:defRPr sz="5400">
                <a:solidFill>
                  <a:schemeClr val="lt1"/>
                </a:solidFill>
              </a:defRPr>
            </a:lvl2pPr>
            <a:lvl3pPr lvl="2">
              <a:spcBef>
                <a:spcPts val="0"/>
              </a:spcBef>
              <a:spcAft>
                <a:spcPts val="0"/>
              </a:spcAft>
              <a:buClr>
                <a:schemeClr val="lt1"/>
              </a:buClr>
              <a:buSzPts val="5400"/>
              <a:buNone/>
              <a:defRPr sz="5400">
                <a:solidFill>
                  <a:schemeClr val="lt1"/>
                </a:solidFill>
              </a:defRPr>
            </a:lvl3pPr>
            <a:lvl4pPr lvl="3">
              <a:spcBef>
                <a:spcPts val="0"/>
              </a:spcBef>
              <a:spcAft>
                <a:spcPts val="0"/>
              </a:spcAft>
              <a:buClr>
                <a:schemeClr val="lt1"/>
              </a:buClr>
              <a:buSzPts val="5400"/>
              <a:buNone/>
              <a:defRPr sz="5400">
                <a:solidFill>
                  <a:schemeClr val="lt1"/>
                </a:solidFill>
              </a:defRPr>
            </a:lvl4pPr>
            <a:lvl5pPr lvl="4">
              <a:spcBef>
                <a:spcPts val="0"/>
              </a:spcBef>
              <a:spcAft>
                <a:spcPts val="0"/>
              </a:spcAft>
              <a:buClr>
                <a:schemeClr val="lt1"/>
              </a:buClr>
              <a:buSzPts val="5400"/>
              <a:buNone/>
              <a:defRPr sz="5400">
                <a:solidFill>
                  <a:schemeClr val="lt1"/>
                </a:solidFill>
              </a:defRPr>
            </a:lvl5pPr>
            <a:lvl6pPr lvl="5">
              <a:spcBef>
                <a:spcPts val="0"/>
              </a:spcBef>
              <a:spcAft>
                <a:spcPts val="0"/>
              </a:spcAft>
              <a:buClr>
                <a:schemeClr val="lt1"/>
              </a:buClr>
              <a:buSzPts val="5400"/>
              <a:buNone/>
              <a:defRPr sz="5400">
                <a:solidFill>
                  <a:schemeClr val="lt1"/>
                </a:solidFill>
              </a:defRPr>
            </a:lvl6pPr>
            <a:lvl7pPr lvl="6">
              <a:spcBef>
                <a:spcPts val="0"/>
              </a:spcBef>
              <a:spcAft>
                <a:spcPts val="0"/>
              </a:spcAft>
              <a:buClr>
                <a:schemeClr val="lt1"/>
              </a:buClr>
              <a:buSzPts val="5400"/>
              <a:buNone/>
              <a:defRPr sz="5400">
                <a:solidFill>
                  <a:schemeClr val="lt1"/>
                </a:solidFill>
              </a:defRPr>
            </a:lvl7pPr>
            <a:lvl8pPr lvl="7">
              <a:spcBef>
                <a:spcPts val="0"/>
              </a:spcBef>
              <a:spcAft>
                <a:spcPts val="0"/>
              </a:spcAft>
              <a:buClr>
                <a:schemeClr val="lt1"/>
              </a:buClr>
              <a:buSzPts val="5400"/>
              <a:buNone/>
              <a:defRPr sz="5400">
                <a:solidFill>
                  <a:schemeClr val="lt1"/>
                </a:solidFill>
              </a:defRPr>
            </a:lvl8pPr>
            <a:lvl9pPr lvl="8">
              <a:spcBef>
                <a:spcPts val="0"/>
              </a:spcBef>
              <a:spcAft>
                <a:spcPts val="0"/>
              </a:spcAft>
              <a:buClr>
                <a:schemeClr val="lt1"/>
              </a:buClr>
              <a:buSzPts val="5400"/>
              <a:buNone/>
              <a:defRPr sz="5400">
                <a:solidFill>
                  <a:schemeClr val="lt1"/>
                </a:solidFill>
              </a:defRPr>
            </a:lvl9pPr>
          </a:lstStyle>
          <a:p/>
        </p:txBody>
      </p:sp>
      <p:sp>
        <p:nvSpPr>
          <p:cNvPr id="40" name="Google Shape;40;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bg>
      <p:bgPr>
        <a:solidFill>
          <a:schemeClr val="dk1"/>
        </a:solidFill>
      </p:bgPr>
    </p:bg>
    <p:spTree>
      <p:nvGrpSpPr>
        <p:cNvPr id="41" name="Shape 41"/>
        <p:cNvGrpSpPr/>
        <p:nvPr/>
      </p:nvGrpSpPr>
      <p:grpSpPr>
        <a:xfrm>
          <a:off x="0" y="0"/>
          <a:ext cx="0" cy="0"/>
          <a:chOff x="0" y="0"/>
          <a:chExt cx="0" cy="0"/>
        </a:xfrm>
      </p:grpSpPr>
      <p:sp>
        <p:nvSpPr>
          <p:cNvPr id="42" name="Google Shape;42;p9"/>
          <p:cNvSpPr/>
          <p:nvPr/>
        </p:nvSpPr>
        <p:spPr>
          <a:xfrm>
            <a:off x="4572000" y="175"/>
            <a:ext cx="4572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3" name="Google Shape;43;p9"/>
          <p:cNvCxnSpPr/>
          <p:nvPr/>
        </p:nvCxnSpPr>
        <p:spPr>
          <a:xfrm>
            <a:off x="5029675" y="4495500"/>
            <a:ext cx="577200" cy="0"/>
          </a:xfrm>
          <a:prstGeom prst="straightConnector1">
            <a:avLst/>
          </a:prstGeom>
          <a:noFill/>
          <a:ln cap="flat" cmpd="sng" w="19050">
            <a:solidFill>
              <a:schemeClr val="dk1"/>
            </a:solidFill>
            <a:prstDash val="lgDash"/>
            <a:round/>
            <a:headEnd len="sm" w="sm" type="none"/>
            <a:tailEnd len="sm" w="sm" type="none"/>
          </a:ln>
        </p:spPr>
      </p:cxnSp>
      <p:sp>
        <p:nvSpPr>
          <p:cNvPr id="44" name="Google Shape;44;p9"/>
          <p:cNvSpPr txBox="1"/>
          <p:nvPr>
            <p:ph type="title"/>
          </p:nvPr>
        </p:nvSpPr>
        <p:spPr>
          <a:xfrm>
            <a:off x="265500" y="1078750"/>
            <a:ext cx="4045200" cy="17892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1"/>
              </a:buClr>
              <a:buSzPts val="4600"/>
              <a:buNone/>
              <a:defRPr sz="4600">
                <a:solidFill>
                  <a:schemeClr val="lt1"/>
                </a:solidFill>
              </a:defRPr>
            </a:lvl1pPr>
            <a:lvl2pPr lvl="1" algn="ctr">
              <a:spcBef>
                <a:spcPts val="0"/>
              </a:spcBef>
              <a:spcAft>
                <a:spcPts val="0"/>
              </a:spcAft>
              <a:buClr>
                <a:schemeClr val="lt1"/>
              </a:buClr>
              <a:buSzPts val="4600"/>
              <a:buNone/>
              <a:defRPr sz="4600">
                <a:solidFill>
                  <a:schemeClr val="lt1"/>
                </a:solidFill>
              </a:defRPr>
            </a:lvl2pPr>
            <a:lvl3pPr lvl="2" algn="ctr">
              <a:spcBef>
                <a:spcPts val="0"/>
              </a:spcBef>
              <a:spcAft>
                <a:spcPts val="0"/>
              </a:spcAft>
              <a:buClr>
                <a:schemeClr val="lt1"/>
              </a:buClr>
              <a:buSzPts val="4600"/>
              <a:buNone/>
              <a:defRPr sz="4600">
                <a:solidFill>
                  <a:schemeClr val="lt1"/>
                </a:solidFill>
              </a:defRPr>
            </a:lvl3pPr>
            <a:lvl4pPr lvl="3" algn="ctr">
              <a:spcBef>
                <a:spcPts val="0"/>
              </a:spcBef>
              <a:spcAft>
                <a:spcPts val="0"/>
              </a:spcAft>
              <a:buClr>
                <a:schemeClr val="lt1"/>
              </a:buClr>
              <a:buSzPts val="4600"/>
              <a:buNone/>
              <a:defRPr sz="4600">
                <a:solidFill>
                  <a:schemeClr val="lt1"/>
                </a:solidFill>
              </a:defRPr>
            </a:lvl4pPr>
            <a:lvl5pPr lvl="4" algn="ctr">
              <a:spcBef>
                <a:spcPts val="0"/>
              </a:spcBef>
              <a:spcAft>
                <a:spcPts val="0"/>
              </a:spcAft>
              <a:buClr>
                <a:schemeClr val="lt1"/>
              </a:buClr>
              <a:buSzPts val="4600"/>
              <a:buNone/>
              <a:defRPr sz="4600">
                <a:solidFill>
                  <a:schemeClr val="lt1"/>
                </a:solidFill>
              </a:defRPr>
            </a:lvl5pPr>
            <a:lvl6pPr lvl="5" algn="ctr">
              <a:spcBef>
                <a:spcPts val="0"/>
              </a:spcBef>
              <a:spcAft>
                <a:spcPts val="0"/>
              </a:spcAft>
              <a:buClr>
                <a:schemeClr val="lt1"/>
              </a:buClr>
              <a:buSzPts val="4600"/>
              <a:buNone/>
              <a:defRPr sz="4600">
                <a:solidFill>
                  <a:schemeClr val="lt1"/>
                </a:solidFill>
              </a:defRPr>
            </a:lvl6pPr>
            <a:lvl7pPr lvl="6" algn="ctr">
              <a:spcBef>
                <a:spcPts val="0"/>
              </a:spcBef>
              <a:spcAft>
                <a:spcPts val="0"/>
              </a:spcAft>
              <a:buClr>
                <a:schemeClr val="lt1"/>
              </a:buClr>
              <a:buSzPts val="4600"/>
              <a:buNone/>
              <a:defRPr sz="4600">
                <a:solidFill>
                  <a:schemeClr val="lt1"/>
                </a:solidFill>
              </a:defRPr>
            </a:lvl7pPr>
            <a:lvl8pPr lvl="7" algn="ctr">
              <a:spcBef>
                <a:spcPts val="0"/>
              </a:spcBef>
              <a:spcAft>
                <a:spcPts val="0"/>
              </a:spcAft>
              <a:buClr>
                <a:schemeClr val="lt1"/>
              </a:buClr>
              <a:buSzPts val="4600"/>
              <a:buNone/>
              <a:defRPr sz="4600">
                <a:solidFill>
                  <a:schemeClr val="lt1"/>
                </a:solidFill>
              </a:defRPr>
            </a:lvl8pPr>
            <a:lvl9pPr lvl="8" algn="ctr">
              <a:spcBef>
                <a:spcPts val="0"/>
              </a:spcBef>
              <a:spcAft>
                <a:spcPts val="0"/>
              </a:spcAft>
              <a:buClr>
                <a:schemeClr val="lt1"/>
              </a:buClr>
              <a:buSzPts val="4600"/>
              <a:buNone/>
              <a:defRPr sz="4600">
                <a:solidFill>
                  <a:schemeClr val="lt1"/>
                </a:solidFill>
              </a:defRPr>
            </a:lvl9pPr>
          </a:lstStyle>
          <a:p/>
        </p:txBody>
      </p:sp>
      <p:sp>
        <p:nvSpPr>
          <p:cNvPr id="45" name="Google Shape;45;p9"/>
          <p:cNvSpPr txBox="1"/>
          <p:nvPr>
            <p:ph idx="1" type="subTitle"/>
          </p:nvPr>
        </p:nvSpPr>
        <p:spPr>
          <a:xfrm>
            <a:off x="265500" y="2921401"/>
            <a:ext cx="4045200" cy="1345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900"/>
              <a:buNone/>
              <a:defRPr sz="1900">
                <a:solidFill>
                  <a:schemeClr val="lt1"/>
                </a:solidFill>
              </a:defRPr>
            </a:lvl1pPr>
            <a:lvl2pPr lvl="1" algn="ctr">
              <a:lnSpc>
                <a:spcPct val="100000"/>
              </a:lnSpc>
              <a:spcBef>
                <a:spcPts val="0"/>
              </a:spcBef>
              <a:spcAft>
                <a:spcPts val="0"/>
              </a:spcAft>
              <a:buClr>
                <a:schemeClr val="lt1"/>
              </a:buClr>
              <a:buSzPts val="1900"/>
              <a:buNone/>
              <a:defRPr sz="1900">
                <a:solidFill>
                  <a:schemeClr val="lt1"/>
                </a:solidFill>
              </a:defRPr>
            </a:lvl2pPr>
            <a:lvl3pPr lvl="2" algn="ctr">
              <a:lnSpc>
                <a:spcPct val="100000"/>
              </a:lnSpc>
              <a:spcBef>
                <a:spcPts val="0"/>
              </a:spcBef>
              <a:spcAft>
                <a:spcPts val="0"/>
              </a:spcAft>
              <a:buClr>
                <a:schemeClr val="lt1"/>
              </a:buClr>
              <a:buSzPts val="1900"/>
              <a:buNone/>
              <a:defRPr sz="1900">
                <a:solidFill>
                  <a:schemeClr val="lt1"/>
                </a:solidFill>
              </a:defRPr>
            </a:lvl3pPr>
            <a:lvl4pPr lvl="3" algn="ctr">
              <a:lnSpc>
                <a:spcPct val="100000"/>
              </a:lnSpc>
              <a:spcBef>
                <a:spcPts val="0"/>
              </a:spcBef>
              <a:spcAft>
                <a:spcPts val="0"/>
              </a:spcAft>
              <a:buClr>
                <a:schemeClr val="lt1"/>
              </a:buClr>
              <a:buSzPts val="1900"/>
              <a:buNone/>
              <a:defRPr sz="1900">
                <a:solidFill>
                  <a:schemeClr val="lt1"/>
                </a:solidFill>
              </a:defRPr>
            </a:lvl4pPr>
            <a:lvl5pPr lvl="4" algn="ctr">
              <a:lnSpc>
                <a:spcPct val="100000"/>
              </a:lnSpc>
              <a:spcBef>
                <a:spcPts val="0"/>
              </a:spcBef>
              <a:spcAft>
                <a:spcPts val="0"/>
              </a:spcAft>
              <a:buClr>
                <a:schemeClr val="lt1"/>
              </a:buClr>
              <a:buSzPts val="1900"/>
              <a:buNone/>
              <a:defRPr sz="1900">
                <a:solidFill>
                  <a:schemeClr val="lt1"/>
                </a:solidFill>
              </a:defRPr>
            </a:lvl5pPr>
            <a:lvl6pPr lvl="5" algn="ctr">
              <a:lnSpc>
                <a:spcPct val="100000"/>
              </a:lnSpc>
              <a:spcBef>
                <a:spcPts val="0"/>
              </a:spcBef>
              <a:spcAft>
                <a:spcPts val="0"/>
              </a:spcAft>
              <a:buClr>
                <a:schemeClr val="lt1"/>
              </a:buClr>
              <a:buSzPts val="1900"/>
              <a:buNone/>
              <a:defRPr sz="1900">
                <a:solidFill>
                  <a:schemeClr val="lt1"/>
                </a:solidFill>
              </a:defRPr>
            </a:lvl6pPr>
            <a:lvl7pPr lvl="6" algn="ctr">
              <a:lnSpc>
                <a:spcPct val="100000"/>
              </a:lnSpc>
              <a:spcBef>
                <a:spcPts val="0"/>
              </a:spcBef>
              <a:spcAft>
                <a:spcPts val="0"/>
              </a:spcAft>
              <a:buClr>
                <a:schemeClr val="lt1"/>
              </a:buClr>
              <a:buSzPts val="1900"/>
              <a:buNone/>
              <a:defRPr sz="1900">
                <a:solidFill>
                  <a:schemeClr val="lt1"/>
                </a:solidFill>
              </a:defRPr>
            </a:lvl7pPr>
            <a:lvl8pPr lvl="7" algn="ctr">
              <a:lnSpc>
                <a:spcPct val="100000"/>
              </a:lnSpc>
              <a:spcBef>
                <a:spcPts val="0"/>
              </a:spcBef>
              <a:spcAft>
                <a:spcPts val="0"/>
              </a:spcAft>
              <a:buClr>
                <a:schemeClr val="lt1"/>
              </a:buClr>
              <a:buSzPts val="1900"/>
              <a:buNone/>
              <a:defRPr sz="1900">
                <a:solidFill>
                  <a:schemeClr val="lt1"/>
                </a:solidFill>
              </a:defRPr>
            </a:lvl8pPr>
            <a:lvl9pPr lvl="8" algn="ctr">
              <a:lnSpc>
                <a:spcPct val="100000"/>
              </a:lnSpc>
              <a:spcBef>
                <a:spcPts val="0"/>
              </a:spcBef>
              <a:spcAft>
                <a:spcPts val="0"/>
              </a:spcAft>
              <a:buClr>
                <a:schemeClr val="lt1"/>
              </a:buClr>
              <a:buSzPts val="1900"/>
              <a:buNone/>
              <a:defRPr sz="1900">
                <a:solidFill>
                  <a:schemeClr val="lt1"/>
                </a:solidFill>
              </a:defRPr>
            </a:lvl9pPr>
          </a:lstStyle>
          <a:p/>
        </p:txBody>
      </p:sp>
      <p:sp>
        <p:nvSpPr>
          <p:cNvPr id="46" name="Google Shape;46;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7" name="Google Shape;47;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8" name="Shape 48"/>
        <p:cNvGrpSpPr/>
        <p:nvPr/>
      </p:nvGrpSpPr>
      <p:grpSpPr>
        <a:xfrm>
          <a:off x="0" y="0"/>
          <a:ext cx="0" cy="0"/>
          <a:chOff x="0" y="0"/>
          <a:chExt cx="0" cy="0"/>
        </a:xfrm>
      </p:grpSpPr>
      <p:sp>
        <p:nvSpPr>
          <p:cNvPr id="49" name="Google Shape;49;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2100"/>
              <a:buFont typeface="Oswald"/>
              <a:buNone/>
              <a:defRPr sz="2100">
                <a:latin typeface="Oswald"/>
                <a:ea typeface="Oswald"/>
                <a:cs typeface="Oswald"/>
                <a:sym typeface="Oswald"/>
              </a:defRPr>
            </a:lvl1pPr>
          </a:lstStyle>
          <a:p/>
        </p:txBody>
      </p:sp>
      <p:sp>
        <p:nvSpPr>
          <p:cNvPr id="50" name="Google Shape;50;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odern-writer">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372500"/>
            <a:ext cx="8520600" cy="7335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1pPr>
            <a:lvl2pPr lvl="1">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2pPr>
            <a:lvl3pPr lvl="2">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3pPr>
            <a:lvl4pPr lvl="3">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4pPr>
            <a:lvl5pPr lvl="4">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5pPr>
            <a:lvl6pPr lvl="5">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6pPr>
            <a:lvl7pPr lvl="6">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7pPr>
            <a:lvl8pPr lvl="7">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8pPr>
            <a:lvl9pPr lvl="8">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9pPr>
          </a:lstStyle>
          <a:p/>
        </p:txBody>
      </p:sp>
      <p:sp>
        <p:nvSpPr>
          <p:cNvPr id="7" name="Google Shape;7;p1"/>
          <p:cNvSpPr txBox="1"/>
          <p:nvPr>
            <p:ph idx="1" type="body"/>
          </p:nvPr>
        </p:nvSpPr>
        <p:spPr>
          <a:xfrm>
            <a:off x="311700" y="1468825"/>
            <a:ext cx="8520600" cy="30999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Source Code Pro"/>
              <a:buChar char="●"/>
              <a:defRPr sz="1800">
                <a:solidFill>
                  <a:schemeClr val="dk2"/>
                </a:solidFill>
                <a:latin typeface="Source Code Pro"/>
                <a:ea typeface="Source Code Pro"/>
                <a:cs typeface="Source Code Pro"/>
                <a:sym typeface="Source Code Pro"/>
              </a:defRPr>
            </a:lvl1pPr>
            <a:lvl2pPr indent="-317500" lvl="1" marL="9144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2pPr>
            <a:lvl3pPr indent="-317500" lvl="2" marL="13716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3pPr>
            <a:lvl4pPr indent="-317500" lvl="3" marL="18288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4pPr>
            <a:lvl5pPr indent="-317500" lvl="4" marL="22860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5pPr>
            <a:lvl6pPr indent="-317500" lvl="5" marL="27432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6pPr>
            <a:lvl7pPr indent="-317500" lvl="6" marL="32004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7pPr>
            <a:lvl8pPr indent="-317500" lvl="7" marL="36576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8pPr>
            <a:lvl9pPr indent="-317500" lvl="8" marL="4114800">
              <a:lnSpc>
                <a:spcPct val="115000"/>
              </a:lnSpc>
              <a:spcBef>
                <a:spcPts val="1600"/>
              </a:spcBef>
              <a:spcAft>
                <a:spcPts val="160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latin typeface="Source Code Pro"/>
                <a:ea typeface="Source Code Pro"/>
                <a:cs typeface="Source Code Pro"/>
                <a:sym typeface="Source Code Pro"/>
              </a:defRPr>
            </a:lvl1pPr>
            <a:lvl2pPr lvl="1" algn="r">
              <a:buNone/>
              <a:defRPr sz="1000">
                <a:solidFill>
                  <a:schemeClr val="dk2"/>
                </a:solidFill>
                <a:latin typeface="Source Code Pro"/>
                <a:ea typeface="Source Code Pro"/>
                <a:cs typeface="Source Code Pro"/>
                <a:sym typeface="Source Code Pro"/>
              </a:defRPr>
            </a:lvl2pPr>
            <a:lvl3pPr lvl="2" algn="r">
              <a:buNone/>
              <a:defRPr sz="1000">
                <a:solidFill>
                  <a:schemeClr val="dk2"/>
                </a:solidFill>
                <a:latin typeface="Source Code Pro"/>
                <a:ea typeface="Source Code Pro"/>
                <a:cs typeface="Source Code Pro"/>
                <a:sym typeface="Source Code Pro"/>
              </a:defRPr>
            </a:lvl3pPr>
            <a:lvl4pPr lvl="3" algn="r">
              <a:buNone/>
              <a:defRPr sz="1000">
                <a:solidFill>
                  <a:schemeClr val="dk2"/>
                </a:solidFill>
                <a:latin typeface="Source Code Pro"/>
                <a:ea typeface="Source Code Pro"/>
                <a:cs typeface="Source Code Pro"/>
                <a:sym typeface="Source Code Pro"/>
              </a:defRPr>
            </a:lvl4pPr>
            <a:lvl5pPr lvl="4" algn="r">
              <a:buNone/>
              <a:defRPr sz="1000">
                <a:solidFill>
                  <a:schemeClr val="dk2"/>
                </a:solidFill>
                <a:latin typeface="Source Code Pro"/>
                <a:ea typeface="Source Code Pro"/>
                <a:cs typeface="Source Code Pro"/>
                <a:sym typeface="Source Code Pro"/>
              </a:defRPr>
            </a:lvl5pPr>
            <a:lvl6pPr lvl="5" algn="r">
              <a:buNone/>
              <a:defRPr sz="1000">
                <a:solidFill>
                  <a:schemeClr val="dk2"/>
                </a:solidFill>
                <a:latin typeface="Source Code Pro"/>
                <a:ea typeface="Source Code Pro"/>
                <a:cs typeface="Source Code Pro"/>
                <a:sym typeface="Source Code Pro"/>
              </a:defRPr>
            </a:lvl6pPr>
            <a:lvl7pPr lvl="6" algn="r">
              <a:buNone/>
              <a:defRPr sz="1000">
                <a:solidFill>
                  <a:schemeClr val="dk2"/>
                </a:solidFill>
                <a:latin typeface="Source Code Pro"/>
                <a:ea typeface="Source Code Pro"/>
                <a:cs typeface="Source Code Pro"/>
                <a:sym typeface="Source Code Pro"/>
              </a:defRPr>
            </a:lvl7pPr>
            <a:lvl8pPr lvl="7" algn="r">
              <a:buNone/>
              <a:defRPr sz="1000">
                <a:solidFill>
                  <a:schemeClr val="dk2"/>
                </a:solidFill>
                <a:latin typeface="Source Code Pro"/>
                <a:ea typeface="Source Code Pro"/>
                <a:cs typeface="Source Code Pro"/>
                <a:sym typeface="Source Code Pro"/>
              </a:defRPr>
            </a:lvl8pPr>
            <a:lvl9pPr lvl="8" algn="r">
              <a:buNone/>
              <a:defRPr sz="1000">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5.pn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9.gi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1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9.gi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9.gi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3.png"/><Relationship Id="rId6" Type="http://schemas.openxmlformats.org/officeDocument/2006/relationships/image" Target="../media/image11.png"/><Relationship Id="rId7" Type="http://schemas.openxmlformats.org/officeDocument/2006/relationships/image" Target="../media/image2.png"/><Relationship Id="rId8"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13.gi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9.gif"/></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 name="Shape 61"/>
        <p:cNvGrpSpPr/>
        <p:nvPr/>
      </p:nvGrpSpPr>
      <p:grpSpPr>
        <a:xfrm>
          <a:off x="0" y="0"/>
          <a:ext cx="0" cy="0"/>
          <a:chOff x="0" y="0"/>
          <a:chExt cx="0" cy="0"/>
        </a:xfrm>
      </p:grpSpPr>
      <p:sp>
        <p:nvSpPr>
          <p:cNvPr id="62" name="Google Shape;62;p13"/>
          <p:cNvSpPr txBox="1"/>
          <p:nvPr>
            <p:ph type="ctrTitle"/>
          </p:nvPr>
        </p:nvSpPr>
        <p:spPr>
          <a:xfrm>
            <a:off x="411175" y="644300"/>
            <a:ext cx="8282400" cy="2109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Computer Science</a:t>
            </a:r>
            <a:endParaRPr/>
          </a:p>
        </p:txBody>
      </p:sp>
      <p:sp>
        <p:nvSpPr>
          <p:cNvPr id="63" name="Google Shape;63;p13"/>
          <p:cNvSpPr txBox="1"/>
          <p:nvPr>
            <p:ph idx="1" type="subTitle"/>
          </p:nvPr>
        </p:nvSpPr>
        <p:spPr>
          <a:xfrm>
            <a:off x="411175" y="3398250"/>
            <a:ext cx="8282400" cy="1260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Mr. Eddie</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3" name="Shape 123"/>
        <p:cNvGrpSpPr/>
        <p:nvPr/>
      </p:nvGrpSpPr>
      <p:grpSpPr>
        <a:xfrm>
          <a:off x="0" y="0"/>
          <a:ext cx="0" cy="0"/>
          <a:chOff x="0" y="0"/>
          <a:chExt cx="0" cy="0"/>
        </a:xfrm>
      </p:grpSpPr>
      <p:sp>
        <p:nvSpPr>
          <p:cNvPr id="124" name="Google Shape;124;p22"/>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Directory or Search Engine?</a:t>
            </a:r>
            <a:endParaRPr/>
          </a:p>
        </p:txBody>
      </p:sp>
      <p:sp>
        <p:nvSpPr>
          <p:cNvPr id="125" name="Google Shape;125;p22"/>
          <p:cNvSpPr txBox="1"/>
          <p:nvPr>
            <p:ph idx="1" type="body"/>
          </p:nvPr>
        </p:nvSpPr>
        <p:spPr>
          <a:xfrm>
            <a:off x="244600" y="2244975"/>
            <a:ext cx="3999900" cy="252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u="sng">
                <a:solidFill>
                  <a:schemeClr val="dk1"/>
                </a:solidFill>
              </a:rPr>
              <a:t>Directory:</a:t>
            </a:r>
            <a:r>
              <a:rPr lang="en"/>
              <a:t> In computing, a directory is a file system cataloging structure which contains references to other computer files, and possibly other directories. On many computers, directories are known as folders, or drawers, analogous to a workbench or the traditional office filing cabinet.</a:t>
            </a:r>
            <a:endParaRPr/>
          </a:p>
          <a:p>
            <a:pPr indent="0" lvl="0" marL="0" rtl="0" algn="l">
              <a:spcBef>
                <a:spcPts val="1600"/>
              </a:spcBef>
              <a:spcAft>
                <a:spcPts val="1600"/>
              </a:spcAft>
              <a:buNone/>
            </a:pPr>
            <a:r>
              <a:t/>
            </a:r>
            <a:endParaRPr/>
          </a:p>
        </p:txBody>
      </p:sp>
      <p:sp>
        <p:nvSpPr>
          <p:cNvPr id="126" name="Google Shape;126;p22"/>
          <p:cNvSpPr txBox="1"/>
          <p:nvPr>
            <p:ph idx="2" type="body"/>
          </p:nvPr>
        </p:nvSpPr>
        <p:spPr>
          <a:xfrm>
            <a:off x="4832400" y="1468825"/>
            <a:ext cx="3999900" cy="3099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 u="sng">
                <a:solidFill>
                  <a:schemeClr val="dk1"/>
                </a:solidFill>
              </a:rPr>
              <a:t>Search Engine:</a:t>
            </a:r>
            <a:r>
              <a:rPr lang="en"/>
              <a:t> A web search engine or Internet search engine is a software system that is designed to carry out web search, which means to search the World Wide Web in a systematic way for particular information specified in a textual web search query.</a:t>
            </a:r>
            <a:endParaRPr/>
          </a:p>
        </p:txBody>
      </p:sp>
      <p:pic>
        <p:nvPicPr>
          <p:cNvPr id="127" name="Google Shape;127;p22"/>
          <p:cNvPicPr preferRelativeResize="0"/>
          <p:nvPr/>
        </p:nvPicPr>
        <p:blipFill>
          <a:blip r:embed="rId3">
            <a:alphaModFix/>
          </a:blip>
          <a:stretch>
            <a:fillRect/>
          </a:stretch>
        </p:blipFill>
        <p:spPr>
          <a:xfrm>
            <a:off x="7116913" y="3446375"/>
            <a:ext cx="1394224" cy="1122350"/>
          </a:xfrm>
          <a:prstGeom prst="rect">
            <a:avLst/>
          </a:prstGeom>
          <a:noFill/>
          <a:ln>
            <a:noFill/>
          </a:ln>
        </p:spPr>
      </p:pic>
      <p:pic>
        <p:nvPicPr>
          <p:cNvPr id="128" name="Google Shape;128;p22"/>
          <p:cNvPicPr preferRelativeResize="0"/>
          <p:nvPr/>
        </p:nvPicPr>
        <p:blipFill>
          <a:blip r:embed="rId4">
            <a:alphaModFix/>
          </a:blip>
          <a:stretch>
            <a:fillRect/>
          </a:stretch>
        </p:blipFill>
        <p:spPr>
          <a:xfrm>
            <a:off x="1627288" y="1010463"/>
            <a:ext cx="1234525" cy="12345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2" name="Shape 132"/>
        <p:cNvGrpSpPr/>
        <p:nvPr/>
      </p:nvGrpSpPr>
      <p:grpSpPr>
        <a:xfrm>
          <a:off x="0" y="0"/>
          <a:ext cx="0" cy="0"/>
          <a:chOff x="0" y="0"/>
          <a:chExt cx="0" cy="0"/>
        </a:xfrm>
      </p:grpSpPr>
      <p:sp>
        <p:nvSpPr>
          <p:cNvPr id="133" name="Google Shape;133;p23"/>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Examples of Search Engines</a:t>
            </a:r>
            <a:endParaRPr/>
          </a:p>
        </p:txBody>
      </p:sp>
      <p:pic>
        <p:nvPicPr>
          <p:cNvPr id="134" name="Google Shape;134;p23"/>
          <p:cNvPicPr preferRelativeResize="0"/>
          <p:nvPr/>
        </p:nvPicPr>
        <p:blipFill>
          <a:blip r:embed="rId3">
            <a:alphaModFix/>
          </a:blip>
          <a:stretch>
            <a:fillRect/>
          </a:stretch>
        </p:blipFill>
        <p:spPr>
          <a:xfrm>
            <a:off x="2090650" y="1106000"/>
            <a:ext cx="5332429" cy="37327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8" name="Shape 138"/>
        <p:cNvGrpSpPr/>
        <p:nvPr/>
      </p:nvGrpSpPr>
      <p:grpSpPr>
        <a:xfrm>
          <a:off x="0" y="0"/>
          <a:ext cx="0" cy="0"/>
          <a:chOff x="0" y="0"/>
          <a:chExt cx="0" cy="0"/>
        </a:xfrm>
      </p:grpSpPr>
      <p:sp>
        <p:nvSpPr>
          <p:cNvPr id="139" name="Google Shape;139;p24"/>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Examples of Directories</a:t>
            </a:r>
            <a:endParaRPr/>
          </a:p>
        </p:txBody>
      </p:sp>
      <p:pic>
        <p:nvPicPr>
          <p:cNvPr id="140" name="Google Shape;140;p24"/>
          <p:cNvPicPr preferRelativeResize="0"/>
          <p:nvPr/>
        </p:nvPicPr>
        <p:blipFill>
          <a:blip r:embed="rId3">
            <a:alphaModFix/>
          </a:blip>
          <a:stretch>
            <a:fillRect/>
          </a:stretch>
        </p:blipFill>
        <p:spPr>
          <a:xfrm>
            <a:off x="1457325" y="1064050"/>
            <a:ext cx="6229350" cy="36099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4" name="Shape 144"/>
        <p:cNvGrpSpPr/>
        <p:nvPr/>
      </p:nvGrpSpPr>
      <p:grpSpPr>
        <a:xfrm>
          <a:off x="0" y="0"/>
          <a:ext cx="0" cy="0"/>
          <a:chOff x="0" y="0"/>
          <a:chExt cx="0" cy="0"/>
        </a:xfrm>
      </p:grpSpPr>
      <p:sp>
        <p:nvSpPr>
          <p:cNvPr id="145" name="Google Shape;145;p25"/>
          <p:cNvSpPr txBox="1"/>
          <p:nvPr>
            <p:ph type="title"/>
          </p:nvPr>
        </p:nvSpPr>
        <p:spPr>
          <a:xfrm>
            <a:off x="311700" y="542950"/>
            <a:ext cx="3999900" cy="613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u="sng"/>
              <a:t>Agenda</a:t>
            </a:r>
            <a:endParaRPr u="sng"/>
          </a:p>
        </p:txBody>
      </p:sp>
      <p:sp>
        <p:nvSpPr>
          <p:cNvPr id="146" name="Google Shape;146;p25"/>
          <p:cNvSpPr txBox="1"/>
          <p:nvPr>
            <p:ph idx="1" type="body"/>
          </p:nvPr>
        </p:nvSpPr>
        <p:spPr>
          <a:xfrm>
            <a:off x="311700" y="1269600"/>
            <a:ext cx="3999900" cy="3397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strike="sngStrike"/>
              <a:t>Introductions</a:t>
            </a:r>
            <a:endParaRPr sz="1800" strike="sngStrike"/>
          </a:p>
          <a:p>
            <a:pPr indent="-342900" lvl="0" marL="457200" rtl="0" algn="l">
              <a:spcBef>
                <a:spcPts val="0"/>
              </a:spcBef>
              <a:spcAft>
                <a:spcPts val="0"/>
              </a:spcAft>
              <a:buSzPts val="1800"/>
              <a:buChar char="❏"/>
            </a:pPr>
            <a:r>
              <a:rPr lang="en" sz="1800" strike="sngStrike"/>
              <a:t>Do Now</a:t>
            </a:r>
            <a:endParaRPr sz="1800" strike="sngStrike"/>
          </a:p>
          <a:p>
            <a:pPr indent="-342900" lvl="0" marL="457200" rtl="0" algn="l">
              <a:spcBef>
                <a:spcPts val="0"/>
              </a:spcBef>
              <a:spcAft>
                <a:spcPts val="0"/>
              </a:spcAft>
              <a:buSzPts val="1800"/>
              <a:buChar char="❏"/>
            </a:pPr>
            <a:r>
              <a:rPr lang="en" sz="1800" strike="sngStrike"/>
              <a:t>Search Engines &amp; Directories</a:t>
            </a:r>
            <a:endParaRPr sz="1800" strike="sngStrike"/>
          </a:p>
          <a:p>
            <a:pPr indent="-342900" lvl="0" marL="457200" rtl="0" algn="l">
              <a:spcBef>
                <a:spcPts val="0"/>
              </a:spcBef>
              <a:spcAft>
                <a:spcPts val="0"/>
              </a:spcAft>
              <a:buClr>
                <a:schemeClr val="dk1"/>
              </a:buClr>
              <a:buSzPts val="1800"/>
              <a:buChar char="❏"/>
            </a:pPr>
            <a:r>
              <a:rPr b="1" lang="en" sz="1800">
                <a:solidFill>
                  <a:schemeClr val="dk1"/>
                </a:solidFill>
              </a:rPr>
              <a:t>Activity - Job Search</a:t>
            </a:r>
            <a:endParaRPr b="1" sz="1800">
              <a:solidFill>
                <a:schemeClr val="dk1"/>
              </a:solidFill>
            </a:endParaRPr>
          </a:p>
          <a:p>
            <a:pPr indent="-342900" lvl="1" marL="914400" rtl="0" algn="l">
              <a:spcBef>
                <a:spcPts val="0"/>
              </a:spcBef>
              <a:spcAft>
                <a:spcPts val="0"/>
              </a:spcAft>
              <a:buClr>
                <a:schemeClr val="dk1"/>
              </a:buClr>
              <a:buSzPts val="1800"/>
              <a:buChar char="❏"/>
            </a:pPr>
            <a:r>
              <a:rPr b="1" lang="en" sz="1800">
                <a:solidFill>
                  <a:schemeClr val="dk1"/>
                </a:solidFill>
              </a:rPr>
              <a:t>Discussion</a:t>
            </a:r>
            <a:endParaRPr b="1" sz="1800">
              <a:solidFill>
                <a:schemeClr val="dk1"/>
              </a:solidFill>
            </a:endParaRPr>
          </a:p>
          <a:p>
            <a:pPr indent="-342900" lvl="0" marL="457200" rtl="0" algn="l">
              <a:spcBef>
                <a:spcPts val="0"/>
              </a:spcBef>
              <a:spcAft>
                <a:spcPts val="0"/>
              </a:spcAft>
              <a:buClr>
                <a:schemeClr val="dk1"/>
              </a:buClr>
              <a:buSzPts val="1800"/>
              <a:buChar char="❏"/>
            </a:pPr>
            <a:r>
              <a:rPr b="1" lang="en" sz="1800">
                <a:solidFill>
                  <a:schemeClr val="dk1"/>
                </a:solidFill>
              </a:rPr>
              <a:t>Activity - Searching</a:t>
            </a:r>
            <a:endParaRPr b="1" sz="1800">
              <a:solidFill>
                <a:schemeClr val="dk1"/>
              </a:solidFill>
            </a:endParaRPr>
          </a:p>
          <a:p>
            <a:pPr indent="-342900" lvl="0" marL="457200" rtl="0" algn="l">
              <a:spcBef>
                <a:spcPts val="0"/>
              </a:spcBef>
              <a:spcAft>
                <a:spcPts val="0"/>
              </a:spcAft>
              <a:buClr>
                <a:schemeClr val="dk1"/>
              </a:buClr>
              <a:buSzPts val="1800"/>
              <a:buChar char="❏"/>
            </a:pPr>
            <a:r>
              <a:rPr b="1" lang="en" sz="1800">
                <a:solidFill>
                  <a:schemeClr val="dk1"/>
                </a:solidFill>
              </a:rPr>
              <a:t>Discussion - What is Netiquette?</a:t>
            </a:r>
            <a:endParaRPr b="1" sz="1800">
              <a:solidFill>
                <a:schemeClr val="dk1"/>
              </a:solidFill>
            </a:endParaRPr>
          </a:p>
          <a:p>
            <a:pPr indent="-342900" lvl="0" marL="457200" rtl="0" algn="l">
              <a:spcBef>
                <a:spcPts val="0"/>
              </a:spcBef>
              <a:spcAft>
                <a:spcPts val="0"/>
              </a:spcAft>
              <a:buClr>
                <a:schemeClr val="dk1"/>
              </a:buClr>
              <a:buSzPts val="1800"/>
              <a:buChar char="❏"/>
            </a:pPr>
            <a:r>
              <a:rPr b="1" lang="en" sz="1800">
                <a:solidFill>
                  <a:schemeClr val="dk1"/>
                </a:solidFill>
              </a:rPr>
              <a:t>Exit Ticket</a:t>
            </a:r>
            <a:endParaRPr b="1" sz="1800">
              <a:solidFill>
                <a:schemeClr val="dk1"/>
              </a:solidFill>
            </a:endParaRPr>
          </a:p>
        </p:txBody>
      </p:sp>
      <p:pic>
        <p:nvPicPr>
          <p:cNvPr id="147" name="Google Shape;147;p25"/>
          <p:cNvPicPr preferRelativeResize="0"/>
          <p:nvPr/>
        </p:nvPicPr>
        <p:blipFill>
          <a:blip r:embed="rId3">
            <a:alphaModFix/>
          </a:blip>
          <a:stretch>
            <a:fillRect/>
          </a:stretch>
        </p:blipFill>
        <p:spPr>
          <a:xfrm>
            <a:off x="4675550" y="1269600"/>
            <a:ext cx="3552000" cy="28416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1" name="Shape 151"/>
        <p:cNvGrpSpPr/>
        <p:nvPr/>
      </p:nvGrpSpPr>
      <p:grpSpPr>
        <a:xfrm>
          <a:off x="0" y="0"/>
          <a:ext cx="0" cy="0"/>
          <a:chOff x="0" y="0"/>
          <a:chExt cx="0" cy="0"/>
        </a:xfrm>
      </p:grpSpPr>
      <p:sp>
        <p:nvSpPr>
          <p:cNvPr id="152" name="Google Shape;152;p26"/>
          <p:cNvSpPr txBox="1"/>
          <p:nvPr>
            <p:ph type="ctrTitle"/>
          </p:nvPr>
        </p:nvSpPr>
        <p:spPr>
          <a:xfrm>
            <a:off x="411175" y="1854350"/>
            <a:ext cx="8282400" cy="899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Activity #1</a:t>
            </a:r>
            <a:endParaRPr/>
          </a:p>
        </p:txBody>
      </p:sp>
      <p:sp>
        <p:nvSpPr>
          <p:cNvPr id="153" name="Google Shape;153;p26"/>
          <p:cNvSpPr txBox="1"/>
          <p:nvPr>
            <p:ph idx="1" type="subTitle"/>
          </p:nvPr>
        </p:nvSpPr>
        <p:spPr>
          <a:xfrm>
            <a:off x="411175" y="3398250"/>
            <a:ext cx="8282400" cy="1260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Job Search</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7" name="Shape 157"/>
        <p:cNvGrpSpPr/>
        <p:nvPr/>
      </p:nvGrpSpPr>
      <p:grpSpPr>
        <a:xfrm>
          <a:off x="0" y="0"/>
          <a:ext cx="0" cy="0"/>
          <a:chOff x="0" y="0"/>
          <a:chExt cx="0" cy="0"/>
        </a:xfrm>
      </p:grpSpPr>
      <p:sp>
        <p:nvSpPr>
          <p:cNvPr id="158" name="Google Shape;158;p27"/>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Activity #1</a:t>
            </a:r>
            <a:endParaRPr/>
          </a:p>
        </p:txBody>
      </p:sp>
      <p:sp>
        <p:nvSpPr>
          <p:cNvPr id="159" name="Google Shape;159;p27"/>
          <p:cNvSpPr txBox="1"/>
          <p:nvPr>
            <p:ph idx="1" type="body"/>
          </p:nvPr>
        </p:nvSpPr>
        <p:spPr>
          <a:xfrm>
            <a:off x="311700" y="1468825"/>
            <a:ext cx="3999900" cy="30999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Char char="●"/>
            </a:pPr>
            <a:r>
              <a:rPr b="1" lang="en" sz="1800">
                <a:solidFill>
                  <a:schemeClr val="dk1"/>
                </a:solidFill>
              </a:rPr>
              <a:t>Sign On to your MacBooks</a:t>
            </a:r>
            <a:endParaRPr b="1" sz="1800">
              <a:solidFill>
                <a:schemeClr val="dk1"/>
              </a:solidFill>
            </a:endParaRPr>
          </a:p>
          <a:p>
            <a:pPr indent="0" lvl="0" marL="914400" rtl="0" algn="l">
              <a:spcBef>
                <a:spcPts val="1600"/>
              </a:spcBef>
              <a:spcAft>
                <a:spcPts val="0"/>
              </a:spcAft>
              <a:buNone/>
            </a:pPr>
            <a:r>
              <a:t/>
            </a:r>
            <a:endParaRPr b="1" sz="1800">
              <a:solidFill>
                <a:srgbClr val="000000"/>
              </a:solidFill>
            </a:endParaRPr>
          </a:p>
          <a:p>
            <a:pPr indent="0" lvl="0" marL="914400" rtl="0" algn="l">
              <a:spcBef>
                <a:spcPts val="1600"/>
              </a:spcBef>
              <a:spcAft>
                <a:spcPts val="1600"/>
              </a:spcAft>
              <a:buNone/>
            </a:pPr>
            <a:r>
              <a:t/>
            </a:r>
            <a:endParaRPr b="1" sz="1800">
              <a:solidFill>
                <a:schemeClr val="dk1"/>
              </a:solidFill>
            </a:endParaRPr>
          </a:p>
        </p:txBody>
      </p:sp>
      <p:sp>
        <p:nvSpPr>
          <p:cNvPr id="160" name="Google Shape;160;p27"/>
          <p:cNvSpPr txBox="1"/>
          <p:nvPr>
            <p:ph idx="2" type="body"/>
          </p:nvPr>
        </p:nvSpPr>
        <p:spPr>
          <a:xfrm>
            <a:off x="4832400" y="749250"/>
            <a:ext cx="3999900" cy="30999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Search for ten I.T. (Information Technology) and|or web development roles in NYC (Write down the websites and|or companies you used to refer back to these posts)</a:t>
            </a:r>
            <a:endParaRPr sz="1800"/>
          </a:p>
          <a:p>
            <a:pPr indent="-342900" lvl="0" marL="457200" rtl="0" algn="l">
              <a:spcBef>
                <a:spcPts val="1000"/>
              </a:spcBef>
              <a:spcAft>
                <a:spcPts val="0"/>
              </a:spcAft>
              <a:buSzPts val="1800"/>
              <a:buChar char="●"/>
            </a:pPr>
            <a:r>
              <a:rPr lang="en" sz="1800"/>
              <a:t>Up to 10 postings.</a:t>
            </a:r>
            <a:endParaRPr sz="1800"/>
          </a:p>
          <a:p>
            <a:pPr indent="-342900" lvl="0" marL="457200" rtl="0" algn="l">
              <a:spcBef>
                <a:spcPts val="1000"/>
              </a:spcBef>
              <a:spcAft>
                <a:spcPts val="0"/>
              </a:spcAft>
              <a:buSzPts val="1800"/>
              <a:buChar char="●"/>
            </a:pPr>
            <a:r>
              <a:rPr lang="en" sz="1800"/>
              <a:t>Minimum of 8</a:t>
            </a:r>
            <a:endParaRPr sz="1800"/>
          </a:p>
          <a:p>
            <a:pPr indent="0" lvl="0" marL="0" rtl="0" algn="l">
              <a:spcBef>
                <a:spcPts val="1000"/>
              </a:spcBef>
              <a:spcAft>
                <a:spcPts val="1600"/>
              </a:spcAft>
              <a:buNone/>
            </a:pPr>
            <a:r>
              <a:t/>
            </a:r>
            <a:endParaRPr sz="1800"/>
          </a:p>
        </p:txBody>
      </p:sp>
      <p:pic>
        <p:nvPicPr>
          <p:cNvPr id="161" name="Google Shape;161;p27"/>
          <p:cNvPicPr preferRelativeResize="0"/>
          <p:nvPr/>
        </p:nvPicPr>
        <p:blipFill>
          <a:blip r:embed="rId3">
            <a:alphaModFix/>
          </a:blip>
          <a:stretch>
            <a:fillRect/>
          </a:stretch>
        </p:blipFill>
        <p:spPr>
          <a:xfrm>
            <a:off x="1254524" y="2571750"/>
            <a:ext cx="2114274" cy="18500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5" name="Shape 165"/>
        <p:cNvGrpSpPr/>
        <p:nvPr/>
      </p:nvGrpSpPr>
      <p:grpSpPr>
        <a:xfrm>
          <a:off x="0" y="0"/>
          <a:ext cx="0" cy="0"/>
          <a:chOff x="0" y="0"/>
          <a:chExt cx="0" cy="0"/>
        </a:xfrm>
      </p:grpSpPr>
      <p:sp>
        <p:nvSpPr>
          <p:cNvPr id="166" name="Google Shape;166;p28"/>
          <p:cNvSpPr txBox="1"/>
          <p:nvPr>
            <p:ph type="title"/>
          </p:nvPr>
        </p:nvSpPr>
        <p:spPr>
          <a:xfrm>
            <a:off x="311700" y="542950"/>
            <a:ext cx="3999900" cy="613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u="sng"/>
              <a:t>Agenda</a:t>
            </a:r>
            <a:endParaRPr u="sng"/>
          </a:p>
        </p:txBody>
      </p:sp>
      <p:sp>
        <p:nvSpPr>
          <p:cNvPr id="167" name="Google Shape;167;p28"/>
          <p:cNvSpPr txBox="1"/>
          <p:nvPr>
            <p:ph idx="1" type="body"/>
          </p:nvPr>
        </p:nvSpPr>
        <p:spPr>
          <a:xfrm>
            <a:off x="311700" y="1269600"/>
            <a:ext cx="3999900" cy="3397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strike="sngStrike"/>
              <a:t>Introductions</a:t>
            </a:r>
            <a:endParaRPr sz="1800" strike="sngStrike"/>
          </a:p>
          <a:p>
            <a:pPr indent="-342900" lvl="0" marL="457200" rtl="0" algn="l">
              <a:spcBef>
                <a:spcPts val="0"/>
              </a:spcBef>
              <a:spcAft>
                <a:spcPts val="0"/>
              </a:spcAft>
              <a:buSzPts val="1800"/>
              <a:buChar char="❏"/>
            </a:pPr>
            <a:r>
              <a:rPr lang="en" sz="1800" strike="sngStrike"/>
              <a:t>Do Now</a:t>
            </a:r>
            <a:endParaRPr sz="1800" strike="sngStrike"/>
          </a:p>
          <a:p>
            <a:pPr indent="-342900" lvl="0" marL="457200" rtl="0" algn="l">
              <a:spcBef>
                <a:spcPts val="0"/>
              </a:spcBef>
              <a:spcAft>
                <a:spcPts val="0"/>
              </a:spcAft>
              <a:buSzPts val="1800"/>
              <a:buChar char="❏"/>
            </a:pPr>
            <a:r>
              <a:rPr lang="en" sz="1800" strike="sngStrike"/>
              <a:t>Search Engines &amp; Directories</a:t>
            </a:r>
            <a:endParaRPr sz="1800" strike="sngStrike"/>
          </a:p>
          <a:p>
            <a:pPr indent="-342900" lvl="0" marL="457200" rtl="0" algn="l">
              <a:spcBef>
                <a:spcPts val="0"/>
              </a:spcBef>
              <a:spcAft>
                <a:spcPts val="0"/>
              </a:spcAft>
              <a:buClr>
                <a:srgbClr val="434343"/>
              </a:buClr>
              <a:buSzPts val="1800"/>
              <a:buChar char="❏"/>
            </a:pPr>
            <a:r>
              <a:rPr lang="en" sz="1800" strike="sngStrike">
                <a:solidFill>
                  <a:srgbClr val="434343"/>
                </a:solidFill>
              </a:rPr>
              <a:t>Activity - Job Search</a:t>
            </a:r>
            <a:endParaRPr sz="1800" strike="sngStrike">
              <a:solidFill>
                <a:srgbClr val="434343"/>
              </a:solidFill>
            </a:endParaRPr>
          </a:p>
          <a:p>
            <a:pPr indent="-342900" lvl="1" marL="914400" rtl="0" algn="l">
              <a:spcBef>
                <a:spcPts val="0"/>
              </a:spcBef>
              <a:spcAft>
                <a:spcPts val="0"/>
              </a:spcAft>
              <a:buClr>
                <a:srgbClr val="434343"/>
              </a:buClr>
              <a:buSzPts val="1800"/>
              <a:buChar char="❏"/>
            </a:pPr>
            <a:r>
              <a:rPr lang="en" sz="1800" strike="sngStrike">
                <a:solidFill>
                  <a:srgbClr val="434343"/>
                </a:solidFill>
              </a:rPr>
              <a:t>Discussion</a:t>
            </a:r>
            <a:endParaRPr sz="1800" strike="sngStrike">
              <a:solidFill>
                <a:srgbClr val="434343"/>
              </a:solidFill>
            </a:endParaRPr>
          </a:p>
          <a:p>
            <a:pPr indent="-342900" lvl="0" marL="457200" rtl="0" algn="l">
              <a:spcBef>
                <a:spcPts val="0"/>
              </a:spcBef>
              <a:spcAft>
                <a:spcPts val="0"/>
              </a:spcAft>
              <a:buClr>
                <a:schemeClr val="dk1"/>
              </a:buClr>
              <a:buSzPts val="1800"/>
              <a:buChar char="❏"/>
            </a:pPr>
            <a:r>
              <a:rPr b="1" lang="en" sz="1800">
                <a:solidFill>
                  <a:schemeClr val="dk1"/>
                </a:solidFill>
              </a:rPr>
              <a:t>Activity - Searching</a:t>
            </a:r>
            <a:endParaRPr b="1" sz="1800">
              <a:solidFill>
                <a:schemeClr val="dk1"/>
              </a:solidFill>
            </a:endParaRPr>
          </a:p>
          <a:p>
            <a:pPr indent="-342900" lvl="0" marL="457200" rtl="0" algn="l">
              <a:spcBef>
                <a:spcPts val="0"/>
              </a:spcBef>
              <a:spcAft>
                <a:spcPts val="0"/>
              </a:spcAft>
              <a:buClr>
                <a:schemeClr val="dk1"/>
              </a:buClr>
              <a:buSzPts val="1800"/>
              <a:buChar char="❏"/>
            </a:pPr>
            <a:r>
              <a:rPr b="1" lang="en" sz="1800">
                <a:solidFill>
                  <a:schemeClr val="dk1"/>
                </a:solidFill>
              </a:rPr>
              <a:t>Discussion - What is Netiquette?</a:t>
            </a:r>
            <a:endParaRPr b="1" sz="1800">
              <a:solidFill>
                <a:schemeClr val="dk1"/>
              </a:solidFill>
            </a:endParaRPr>
          </a:p>
          <a:p>
            <a:pPr indent="-342900" lvl="0" marL="457200" rtl="0" algn="l">
              <a:spcBef>
                <a:spcPts val="0"/>
              </a:spcBef>
              <a:spcAft>
                <a:spcPts val="0"/>
              </a:spcAft>
              <a:buClr>
                <a:schemeClr val="dk1"/>
              </a:buClr>
              <a:buSzPts val="1800"/>
              <a:buChar char="❏"/>
            </a:pPr>
            <a:r>
              <a:rPr b="1" lang="en" sz="1800">
                <a:solidFill>
                  <a:schemeClr val="dk1"/>
                </a:solidFill>
              </a:rPr>
              <a:t>Exit Ticket</a:t>
            </a:r>
            <a:endParaRPr b="1" sz="1800">
              <a:solidFill>
                <a:schemeClr val="dk1"/>
              </a:solidFill>
            </a:endParaRPr>
          </a:p>
        </p:txBody>
      </p:sp>
      <p:pic>
        <p:nvPicPr>
          <p:cNvPr id="168" name="Google Shape;168;p28"/>
          <p:cNvPicPr preferRelativeResize="0"/>
          <p:nvPr/>
        </p:nvPicPr>
        <p:blipFill>
          <a:blip r:embed="rId3">
            <a:alphaModFix/>
          </a:blip>
          <a:stretch>
            <a:fillRect/>
          </a:stretch>
        </p:blipFill>
        <p:spPr>
          <a:xfrm>
            <a:off x="4675550" y="1269600"/>
            <a:ext cx="3552000" cy="28416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2" name="Shape 172"/>
        <p:cNvGrpSpPr/>
        <p:nvPr/>
      </p:nvGrpSpPr>
      <p:grpSpPr>
        <a:xfrm>
          <a:off x="0" y="0"/>
          <a:ext cx="0" cy="0"/>
          <a:chOff x="0" y="0"/>
          <a:chExt cx="0" cy="0"/>
        </a:xfrm>
      </p:grpSpPr>
      <p:sp>
        <p:nvSpPr>
          <p:cNvPr id="173" name="Google Shape;173;p29"/>
          <p:cNvSpPr txBox="1"/>
          <p:nvPr>
            <p:ph type="ctrTitle"/>
          </p:nvPr>
        </p:nvSpPr>
        <p:spPr>
          <a:xfrm>
            <a:off x="411175" y="1854350"/>
            <a:ext cx="8282400" cy="899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Activity #2</a:t>
            </a:r>
            <a:endParaRPr/>
          </a:p>
        </p:txBody>
      </p:sp>
      <p:sp>
        <p:nvSpPr>
          <p:cNvPr id="174" name="Google Shape;174;p29"/>
          <p:cNvSpPr txBox="1"/>
          <p:nvPr>
            <p:ph idx="1" type="subTitle"/>
          </p:nvPr>
        </p:nvSpPr>
        <p:spPr>
          <a:xfrm>
            <a:off x="411175" y="3398250"/>
            <a:ext cx="8282400" cy="1260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Searching for information</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8" name="Shape 178"/>
        <p:cNvGrpSpPr/>
        <p:nvPr/>
      </p:nvGrpSpPr>
      <p:grpSpPr>
        <a:xfrm>
          <a:off x="0" y="0"/>
          <a:ext cx="0" cy="0"/>
          <a:chOff x="0" y="0"/>
          <a:chExt cx="0" cy="0"/>
        </a:xfrm>
      </p:grpSpPr>
      <p:sp>
        <p:nvSpPr>
          <p:cNvPr id="179" name="Google Shape;179;p30"/>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Searching for Information</a:t>
            </a:r>
            <a:endParaRPr/>
          </a:p>
        </p:txBody>
      </p:sp>
      <p:sp>
        <p:nvSpPr>
          <p:cNvPr id="180" name="Google Shape;180;p30"/>
          <p:cNvSpPr txBox="1"/>
          <p:nvPr>
            <p:ph idx="1" type="body"/>
          </p:nvPr>
        </p:nvSpPr>
        <p:spPr>
          <a:xfrm>
            <a:off x="311700" y="909150"/>
            <a:ext cx="8520600" cy="309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Booleans, Keywords, Phrases</a:t>
            </a:r>
            <a:endParaRPr/>
          </a:p>
          <a:p>
            <a:pPr indent="0" lvl="0" marL="457200" rtl="0" algn="l">
              <a:spcBef>
                <a:spcPts val="1600"/>
              </a:spcBef>
              <a:spcAft>
                <a:spcPts val="0"/>
              </a:spcAft>
              <a:buNone/>
            </a:pPr>
            <a:r>
              <a:rPr b="1" lang="en">
                <a:solidFill>
                  <a:schemeClr val="dk1"/>
                </a:solidFill>
              </a:rPr>
              <a:t>Boolean Search:</a:t>
            </a:r>
            <a:r>
              <a:rPr b="1" lang="en"/>
              <a:t> a type of search allowing users to combine keywords with operators (or modifiers) such as AND, NOT and OR to further produce more relevant results.</a:t>
            </a:r>
            <a:endParaRPr b="1"/>
          </a:p>
          <a:p>
            <a:pPr indent="0" lvl="0" marL="0" rtl="0" algn="l">
              <a:spcBef>
                <a:spcPts val="1000"/>
              </a:spcBef>
              <a:spcAft>
                <a:spcPts val="0"/>
              </a:spcAft>
              <a:buNone/>
            </a:pPr>
            <a:r>
              <a:t/>
            </a:r>
            <a:endParaRPr baseline="30000"/>
          </a:p>
          <a:p>
            <a:pPr indent="0" lvl="0" marL="0" rtl="0" algn="l">
              <a:spcBef>
                <a:spcPts val="1600"/>
              </a:spcBef>
              <a:spcAft>
                <a:spcPts val="1600"/>
              </a:spcAft>
              <a:buNone/>
            </a:pPr>
            <a:r>
              <a:t/>
            </a:r>
            <a:endParaRPr/>
          </a:p>
        </p:txBody>
      </p:sp>
      <p:pic>
        <p:nvPicPr>
          <p:cNvPr id="181" name="Google Shape;181;p30"/>
          <p:cNvPicPr preferRelativeResize="0"/>
          <p:nvPr/>
        </p:nvPicPr>
        <p:blipFill>
          <a:blip r:embed="rId3">
            <a:alphaModFix/>
          </a:blip>
          <a:stretch>
            <a:fillRect/>
          </a:stretch>
        </p:blipFill>
        <p:spPr>
          <a:xfrm>
            <a:off x="1726338" y="2504701"/>
            <a:ext cx="5691327" cy="25090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5" name="Shape 185"/>
        <p:cNvGrpSpPr/>
        <p:nvPr/>
      </p:nvGrpSpPr>
      <p:grpSpPr>
        <a:xfrm>
          <a:off x="0" y="0"/>
          <a:ext cx="0" cy="0"/>
          <a:chOff x="0" y="0"/>
          <a:chExt cx="0" cy="0"/>
        </a:xfrm>
      </p:grpSpPr>
      <p:sp>
        <p:nvSpPr>
          <p:cNvPr id="186" name="Google Shape;186;p31"/>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Searching for Information</a:t>
            </a:r>
            <a:endParaRPr/>
          </a:p>
        </p:txBody>
      </p:sp>
      <p:sp>
        <p:nvSpPr>
          <p:cNvPr id="187" name="Google Shape;187;p31"/>
          <p:cNvSpPr txBox="1"/>
          <p:nvPr>
            <p:ph idx="1" type="body"/>
          </p:nvPr>
        </p:nvSpPr>
        <p:spPr>
          <a:xfrm>
            <a:off x="311700" y="909150"/>
            <a:ext cx="8520600" cy="309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Booleans, Keywords, Phrases</a:t>
            </a:r>
            <a:endParaRPr/>
          </a:p>
          <a:p>
            <a:pPr indent="0" lvl="0" marL="457200" rtl="0" algn="l">
              <a:spcBef>
                <a:spcPts val="1600"/>
              </a:spcBef>
              <a:spcAft>
                <a:spcPts val="1000"/>
              </a:spcAft>
              <a:buNone/>
            </a:pPr>
            <a:r>
              <a:rPr b="1" lang="en">
                <a:solidFill>
                  <a:schemeClr val="dk1"/>
                </a:solidFill>
              </a:rPr>
              <a:t>Keyword Search:</a:t>
            </a:r>
            <a:r>
              <a:rPr b="1" lang="en"/>
              <a:t> a type of search that looks for words anywhere in the record.</a:t>
            </a:r>
            <a:endParaRPr/>
          </a:p>
        </p:txBody>
      </p:sp>
      <p:pic>
        <p:nvPicPr>
          <p:cNvPr id="188" name="Google Shape;188;p31"/>
          <p:cNvPicPr preferRelativeResize="0"/>
          <p:nvPr/>
        </p:nvPicPr>
        <p:blipFill>
          <a:blip r:embed="rId3">
            <a:alphaModFix/>
          </a:blip>
          <a:stretch>
            <a:fillRect/>
          </a:stretch>
        </p:blipFill>
        <p:spPr>
          <a:xfrm>
            <a:off x="2532038" y="2382250"/>
            <a:ext cx="4079924" cy="262314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 name="Shape 67"/>
        <p:cNvGrpSpPr/>
        <p:nvPr/>
      </p:nvGrpSpPr>
      <p:grpSpPr>
        <a:xfrm>
          <a:off x="0" y="0"/>
          <a:ext cx="0" cy="0"/>
          <a:chOff x="0" y="0"/>
          <a:chExt cx="0" cy="0"/>
        </a:xfrm>
      </p:grpSpPr>
      <p:sp>
        <p:nvSpPr>
          <p:cNvPr id="68" name="Google Shape;68;p14"/>
          <p:cNvSpPr txBox="1"/>
          <p:nvPr>
            <p:ph type="title"/>
          </p:nvPr>
        </p:nvSpPr>
        <p:spPr>
          <a:xfrm>
            <a:off x="430800" y="1889700"/>
            <a:ext cx="8282400" cy="1516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Agenda</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2" name="Shape 192"/>
        <p:cNvGrpSpPr/>
        <p:nvPr/>
      </p:nvGrpSpPr>
      <p:grpSpPr>
        <a:xfrm>
          <a:off x="0" y="0"/>
          <a:ext cx="0" cy="0"/>
          <a:chOff x="0" y="0"/>
          <a:chExt cx="0" cy="0"/>
        </a:xfrm>
      </p:grpSpPr>
      <p:sp>
        <p:nvSpPr>
          <p:cNvPr id="193" name="Google Shape;193;p32"/>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Searching for Information</a:t>
            </a:r>
            <a:endParaRPr/>
          </a:p>
        </p:txBody>
      </p:sp>
      <p:sp>
        <p:nvSpPr>
          <p:cNvPr id="194" name="Google Shape;194;p32"/>
          <p:cNvSpPr txBox="1"/>
          <p:nvPr>
            <p:ph idx="1" type="body"/>
          </p:nvPr>
        </p:nvSpPr>
        <p:spPr>
          <a:xfrm>
            <a:off x="311700" y="909150"/>
            <a:ext cx="8520600" cy="309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Booleans, Keywords, Phrases</a:t>
            </a:r>
            <a:endParaRPr/>
          </a:p>
          <a:p>
            <a:pPr indent="0" lvl="0" marL="457200" rtl="0" algn="l">
              <a:spcBef>
                <a:spcPts val="1600"/>
              </a:spcBef>
              <a:spcAft>
                <a:spcPts val="0"/>
              </a:spcAft>
              <a:buNone/>
            </a:pPr>
            <a:r>
              <a:rPr b="1" lang="en">
                <a:solidFill>
                  <a:schemeClr val="dk1"/>
                </a:solidFill>
              </a:rPr>
              <a:t>Phrase Search:</a:t>
            </a:r>
            <a:r>
              <a:rPr b="1" lang="en"/>
              <a:t> a type of search that allows users to search for documents containing an exact sentence or phrase rather than containing a set of keywords in random order.</a:t>
            </a:r>
            <a:endParaRPr b="1"/>
          </a:p>
          <a:p>
            <a:pPr indent="0" lvl="0" marL="0" rtl="0" algn="l">
              <a:spcBef>
                <a:spcPts val="1000"/>
              </a:spcBef>
              <a:spcAft>
                <a:spcPts val="0"/>
              </a:spcAft>
              <a:buNone/>
            </a:pPr>
            <a:r>
              <a:t/>
            </a:r>
            <a:endParaRPr baseline="30000"/>
          </a:p>
          <a:p>
            <a:pPr indent="0" lvl="0" marL="0" rtl="0" algn="l">
              <a:spcBef>
                <a:spcPts val="1600"/>
              </a:spcBef>
              <a:spcAft>
                <a:spcPts val="1600"/>
              </a:spcAft>
              <a:buNone/>
            </a:pPr>
            <a:r>
              <a:t/>
            </a:r>
            <a:endParaRPr/>
          </a:p>
        </p:txBody>
      </p:sp>
      <p:pic>
        <p:nvPicPr>
          <p:cNvPr id="195" name="Google Shape;195;p32"/>
          <p:cNvPicPr preferRelativeResize="0"/>
          <p:nvPr/>
        </p:nvPicPr>
        <p:blipFill>
          <a:blip r:embed="rId3">
            <a:alphaModFix/>
          </a:blip>
          <a:stretch>
            <a:fillRect/>
          </a:stretch>
        </p:blipFill>
        <p:spPr>
          <a:xfrm>
            <a:off x="2206050" y="2571748"/>
            <a:ext cx="4731898" cy="24675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9" name="Shape 199"/>
        <p:cNvGrpSpPr/>
        <p:nvPr/>
      </p:nvGrpSpPr>
      <p:grpSpPr>
        <a:xfrm>
          <a:off x="0" y="0"/>
          <a:ext cx="0" cy="0"/>
          <a:chOff x="0" y="0"/>
          <a:chExt cx="0" cy="0"/>
        </a:xfrm>
      </p:grpSpPr>
      <p:sp>
        <p:nvSpPr>
          <p:cNvPr id="200" name="Google Shape;200;p33"/>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Searching for Information</a:t>
            </a:r>
            <a:endParaRPr/>
          </a:p>
        </p:txBody>
      </p:sp>
      <p:sp>
        <p:nvSpPr>
          <p:cNvPr id="201" name="Google Shape;201;p33"/>
          <p:cNvSpPr txBox="1"/>
          <p:nvPr>
            <p:ph idx="1" type="body"/>
          </p:nvPr>
        </p:nvSpPr>
        <p:spPr>
          <a:xfrm>
            <a:off x="311700" y="909150"/>
            <a:ext cx="8520600" cy="309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Booleans, Keywords, Phrases</a:t>
            </a:r>
            <a:endParaRPr/>
          </a:p>
          <a:p>
            <a:pPr indent="0" lvl="0" marL="457200" rtl="0" algn="l">
              <a:spcBef>
                <a:spcPts val="1600"/>
              </a:spcBef>
              <a:spcAft>
                <a:spcPts val="0"/>
              </a:spcAft>
              <a:buNone/>
            </a:pPr>
            <a:r>
              <a:rPr b="1" lang="en">
                <a:solidFill>
                  <a:schemeClr val="dk1"/>
                </a:solidFill>
              </a:rPr>
              <a:t>Boolean Search:</a:t>
            </a:r>
            <a:r>
              <a:rPr b="1" lang="en"/>
              <a:t> a type of search allowing users to combine keywords with operators (or modifiers) such as AND, NOT and OR to further produce more relevant results.</a:t>
            </a:r>
            <a:endParaRPr b="1"/>
          </a:p>
          <a:p>
            <a:pPr indent="0" lvl="0" marL="457200" rtl="0" algn="l">
              <a:spcBef>
                <a:spcPts val="1000"/>
              </a:spcBef>
              <a:spcAft>
                <a:spcPts val="0"/>
              </a:spcAft>
              <a:buNone/>
            </a:pPr>
            <a:r>
              <a:rPr b="1" lang="en">
                <a:solidFill>
                  <a:schemeClr val="dk1"/>
                </a:solidFill>
              </a:rPr>
              <a:t>Keyword Search:</a:t>
            </a:r>
            <a:r>
              <a:rPr b="1" lang="en"/>
              <a:t> a type of search that looks for words anywhere in the record.</a:t>
            </a:r>
            <a:endParaRPr b="1"/>
          </a:p>
          <a:p>
            <a:pPr indent="0" lvl="0" marL="457200" rtl="0" algn="l">
              <a:spcBef>
                <a:spcPts val="1000"/>
              </a:spcBef>
              <a:spcAft>
                <a:spcPts val="0"/>
              </a:spcAft>
              <a:buNone/>
            </a:pPr>
            <a:r>
              <a:rPr b="1" lang="en">
                <a:solidFill>
                  <a:schemeClr val="dk1"/>
                </a:solidFill>
              </a:rPr>
              <a:t>Phrase Search:</a:t>
            </a:r>
            <a:r>
              <a:rPr b="1" lang="en"/>
              <a:t> a type of search that allows users to search for documents containing an exact sentence or phrase rather than containing a set of keywords in random order.</a:t>
            </a:r>
            <a:endParaRPr b="1"/>
          </a:p>
          <a:p>
            <a:pPr indent="0" lvl="0" marL="0" rtl="0" algn="l">
              <a:spcBef>
                <a:spcPts val="1000"/>
              </a:spcBef>
              <a:spcAft>
                <a:spcPts val="0"/>
              </a:spcAft>
              <a:buNone/>
            </a:pPr>
            <a:r>
              <a:t/>
            </a:r>
            <a:endParaRPr baseline="30000"/>
          </a:p>
          <a:p>
            <a:pPr indent="0" lvl="0" marL="0" rtl="0" algn="l">
              <a:spcBef>
                <a:spcPts val="1600"/>
              </a:spcBef>
              <a:spcAft>
                <a:spcPts val="160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5" name="Shape 205"/>
        <p:cNvGrpSpPr/>
        <p:nvPr/>
      </p:nvGrpSpPr>
      <p:grpSpPr>
        <a:xfrm>
          <a:off x="0" y="0"/>
          <a:ext cx="0" cy="0"/>
          <a:chOff x="0" y="0"/>
          <a:chExt cx="0" cy="0"/>
        </a:xfrm>
      </p:grpSpPr>
      <p:sp>
        <p:nvSpPr>
          <p:cNvPr id="206" name="Google Shape;206;p34"/>
          <p:cNvSpPr txBox="1"/>
          <p:nvPr>
            <p:ph type="title"/>
          </p:nvPr>
        </p:nvSpPr>
        <p:spPr>
          <a:xfrm>
            <a:off x="311700" y="542950"/>
            <a:ext cx="3999900" cy="613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u="sng"/>
              <a:t>Agenda</a:t>
            </a:r>
            <a:endParaRPr u="sng"/>
          </a:p>
        </p:txBody>
      </p:sp>
      <p:sp>
        <p:nvSpPr>
          <p:cNvPr id="207" name="Google Shape;207;p34"/>
          <p:cNvSpPr txBox="1"/>
          <p:nvPr>
            <p:ph idx="1" type="body"/>
          </p:nvPr>
        </p:nvSpPr>
        <p:spPr>
          <a:xfrm>
            <a:off x="311700" y="1269600"/>
            <a:ext cx="3999900" cy="3397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strike="sngStrike"/>
              <a:t>Introductions</a:t>
            </a:r>
            <a:endParaRPr sz="1800" strike="sngStrike"/>
          </a:p>
          <a:p>
            <a:pPr indent="-342900" lvl="0" marL="457200" rtl="0" algn="l">
              <a:spcBef>
                <a:spcPts val="0"/>
              </a:spcBef>
              <a:spcAft>
                <a:spcPts val="0"/>
              </a:spcAft>
              <a:buSzPts val="1800"/>
              <a:buChar char="❏"/>
            </a:pPr>
            <a:r>
              <a:rPr lang="en" sz="1800" strike="sngStrike"/>
              <a:t>Do Now</a:t>
            </a:r>
            <a:endParaRPr sz="1800" strike="sngStrike"/>
          </a:p>
          <a:p>
            <a:pPr indent="-342900" lvl="0" marL="457200" rtl="0" algn="l">
              <a:spcBef>
                <a:spcPts val="0"/>
              </a:spcBef>
              <a:spcAft>
                <a:spcPts val="0"/>
              </a:spcAft>
              <a:buSzPts val="1800"/>
              <a:buChar char="❏"/>
            </a:pPr>
            <a:r>
              <a:rPr lang="en" sz="1800" strike="sngStrike"/>
              <a:t>Search Engines &amp; Directories</a:t>
            </a:r>
            <a:endParaRPr sz="1800" strike="sngStrike"/>
          </a:p>
          <a:p>
            <a:pPr indent="-342900" lvl="0" marL="457200" rtl="0" algn="l">
              <a:spcBef>
                <a:spcPts val="0"/>
              </a:spcBef>
              <a:spcAft>
                <a:spcPts val="0"/>
              </a:spcAft>
              <a:buClr>
                <a:srgbClr val="434343"/>
              </a:buClr>
              <a:buSzPts val="1800"/>
              <a:buChar char="❏"/>
            </a:pPr>
            <a:r>
              <a:rPr lang="en" sz="1800" strike="sngStrike">
                <a:solidFill>
                  <a:srgbClr val="434343"/>
                </a:solidFill>
              </a:rPr>
              <a:t>Activity - Job Search</a:t>
            </a:r>
            <a:endParaRPr sz="1800" strike="sngStrike">
              <a:solidFill>
                <a:srgbClr val="434343"/>
              </a:solidFill>
            </a:endParaRPr>
          </a:p>
          <a:p>
            <a:pPr indent="-342900" lvl="1" marL="914400" rtl="0" algn="l">
              <a:spcBef>
                <a:spcPts val="0"/>
              </a:spcBef>
              <a:spcAft>
                <a:spcPts val="0"/>
              </a:spcAft>
              <a:buClr>
                <a:srgbClr val="434343"/>
              </a:buClr>
              <a:buSzPts val="1800"/>
              <a:buChar char="❏"/>
            </a:pPr>
            <a:r>
              <a:rPr lang="en" sz="1800" strike="sngStrike">
                <a:solidFill>
                  <a:srgbClr val="434343"/>
                </a:solidFill>
              </a:rPr>
              <a:t>Discussion</a:t>
            </a:r>
            <a:endParaRPr sz="1800" strike="sngStrike">
              <a:solidFill>
                <a:srgbClr val="434343"/>
              </a:solidFill>
            </a:endParaRPr>
          </a:p>
          <a:p>
            <a:pPr indent="-342900" lvl="0" marL="457200" rtl="0" algn="l">
              <a:spcBef>
                <a:spcPts val="0"/>
              </a:spcBef>
              <a:spcAft>
                <a:spcPts val="0"/>
              </a:spcAft>
              <a:buClr>
                <a:srgbClr val="434343"/>
              </a:buClr>
              <a:buSzPts val="1800"/>
              <a:buChar char="❏"/>
            </a:pPr>
            <a:r>
              <a:rPr lang="en" sz="1800" strike="sngStrike">
                <a:solidFill>
                  <a:srgbClr val="434343"/>
                </a:solidFill>
              </a:rPr>
              <a:t>Activity - Searching</a:t>
            </a:r>
            <a:endParaRPr sz="1800" strike="sngStrike">
              <a:solidFill>
                <a:srgbClr val="434343"/>
              </a:solidFill>
            </a:endParaRPr>
          </a:p>
          <a:p>
            <a:pPr indent="-342900" lvl="0" marL="457200" rtl="0" algn="l">
              <a:spcBef>
                <a:spcPts val="0"/>
              </a:spcBef>
              <a:spcAft>
                <a:spcPts val="0"/>
              </a:spcAft>
              <a:buClr>
                <a:schemeClr val="dk1"/>
              </a:buClr>
              <a:buSzPts val="1800"/>
              <a:buChar char="❏"/>
            </a:pPr>
            <a:r>
              <a:rPr b="1" lang="en" sz="1800">
                <a:solidFill>
                  <a:schemeClr val="dk1"/>
                </a:solidFill>
              </a:rPr>
              <a:t>Discussion - What is Netiquette?</a:t>
            </a:r>
            <a:endParaRPr b="1" sz="1800">
              <a:solidFill>
                <a:schemeClr val="dk1"/>
              </a:solidFill>
            </a:endParaRPr>
          </a:p>
          <a:p>
            <a:pPr indent="-342900" lvl="0" marL="457200" rtl="0" algn="l">
              <a:spcBef>
                <a:spcPts val="0"/>
              </a:spcBef>
              <a:spcAft>
                <a:spcPts val="0"/>
              </a:spcAft>
              <a:buClr>
                <a:schemeClr val="dk1"/>
              </a:buClr>
              <a:buSzPts val="1800"/>
              <a:buChar char="❏"/>
            </a:pPr>
            <a:r>
              <a:rPr b="1" lang="en" sz="1800">
                <a:solidFill>
                  <a:schemeClr val="dk1"/>
                </a:solidFill>
              </a:rPr>
              <a:t>Exit Ticket</a:t>
            </a:r>
            <a:endParaRPr b="1" sz="1800">
              <a:solidFill>
                <a:schemeClr val="dk1"/>
              </a:solidFill>
            </a:endParaRPr>
          </a:p>
        </p:txBody>
      </p:sp>
      <p:pic>
        <p:nvPicPr>
          <p:cNvPr id="208" name="Google Shape;208;p34"/>
          <p:cNvPicPr preferRelativeResize="0"/>
          <p:nvPr/>
        </p:nvPicPr>
        <p:blipFill>
          <a:blip r:embed="rId3">
            <a:alphaModFix/>
          </a:blip>
          <a:stretch>
            <a:fillRect/>
          </a:stretch>
        </p:blipFill>
        <p:spPr>
          <a:xfrm>
            <a:off x="4675550" y="1269600"/>
            <a:ext cx="3552000" cy="28416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2" name="Shape 212"/>
        <p:cNvGrpSpPr/>
        <p:nvPr/>
      </p:nvGrpSpPr>
      <p:grpSpPr>
        <a:xfrm>
          <a:off x="0" y="0"/>
          <a:ext cx="0" cy="0"/>
          <a:chOff x="0" y="0"/>
          <a:chExt cx="0" cy="0"/>
        </a:xfrm>
      </p:grpSpPr>
      <p:sp>
        <p:nvSpPr>
          <p:cNvPr id="213" name="Google Shape;213;p35"/>
          <p:cNvSpPr txBox="1"/>
          <p:nvPr>
            <p:ph type="ctrTitle"/>
          </p:nvPr>
        </p:nvSpPr>
        <p:spPr>
          <a:xfrm>
            <a:off x="411175" y="1854350"/>
            <a:ext cx="8282400" cy="899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Discussion</a:t>
            </a:r>
            <a:endParaRPr/>
          </a:p>
        </p:txBody>
      </p:sp>
      <p:sp>
        <p:nvSpPr>
          <p:cNvPr id="214" name="Google Shape;214;p35"/>
          <p:cNvSpPr txBox="1"/>
          <p:nvPr>
            <p:ph idx="1" type="subTitle"/>
          </p:nvPr>
        </p:nvSpPr>
        <p:spPr>
          <a:xfrm>
            <a:off x="411175" y="3398250"/>
            <a:ext cx="8282400" cy="1260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What Is Netiquette</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8" name="Shape 218"/>
        <p:cNvGrpSpPr/>
        <p:nvPr/>
      </p:nvGrpSpPr>
      <p:grpSpPr>
        <a:xfrm>
          <a:off x="0" y="0"/>
          <a:ext cx="0" cy="0"/>
          <a:chOff x="0" y="0"/>
          <a:chExt cx="0" cy="0"/>
        </a:xfrm>
      </p:grpSpPr>
      <p:sp>
        <p:nvSpPr>
          <p:cNvPr id="219" name="Google Shape;219;p36"/>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What Is Netiquette?</a:t>
            </a:r>
            <a:endParaRPr/>
          </a:p>
        </p:txBody>
      </p:sp>
      <p:sp>
        <p:nvSpPr>
          <p:cNvPr id="220" name="Google Shape;220;p36"/>
          <p:cNvSpPr txBox="1"/>
          <p:nvPr>
            <p:ph idx="1" type="body"/>
          </p:nvPr>
        </p:nvSpPr>
        <p:spPr>
          <a:xfrm>
            <a:off x="311700" y="1468825"/>
            <a:ext cx="8520600" cy="309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u="sng">
                <a:solidFill>
                  <a:schemeClr val="dk1"/>
                </a:solidFill>
              </a:rPr>
              <a:t>Netiquette:</a:t>
            </a:r>
            <a:r>
              <a:rPr lang="en"/>
              <a:t> Online etiquette is ingrained into culture, although etiquette in technology is a fairly recent concept. The rules of etiquette that apply when communicating over the Internet or social networks or devices are different from those applied when communicating in person or by audio or videophone.</a:t>
            </a:r>
            <a:endParaRPr/>
          </a:p>
          <a:p>
            <a:pPr indent="0" lvl="0" marL="0" rtl="0" algn="l">
              <a:spcBef>
                <a:spcPts val="1600"/>
              </a:spcBef>
              <a:spcAft>
                <a:spcPts val="1600"/>
              </a:spcAft>
              <a:buNone/>
            </a:pPr>
            <a:r>
              <a:t/>
            </a:r>
            <a:endParaRPr/>
          </a:p>
        </p:txBody>
      </p:sp>
      <p:pic>
        <p:nvPicPr>
          <p:cNvPr id="221" name="Google Shape;221;p36"/>
          <p:cNvPicPr preferRelativeResize="0"/>
          <p:nvPr/>
        </p:nvPicPr>
        <p:blipFill>
          <a:blip r:embed="rId3">
            <a:alphaModFix/>
          </a:blip>
          <a:stretch>
            <a:fillRect/>
          </a:stretch>
        </p:blipFill>
        <p:spPr>
          <a:xfrm>
            <a:off x="3104189" y="3344575"/>
            <a:ext cx="2935626" cy="14476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1"/>
                                        </p:tgtEl>
                                        <p:attrNameLst>
                                          <p:attrName>style.visibility</p:attrName>
                                        </p:attrNameLst>
                                      </p:cBhvr>
                                      <p:to>
                                        <p:strVal val="visible"/>
                                      </p:to>
                                    </p:set>
                                    <p:animEffect filter="fade" transition="in">
                                      <p:cBhvr>
                                        <p:cTn dur="1000"/>
                                        <p:tgtEl>
                                          <p:spTgt spid="22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5" name="Shape 225"/>
        <p:cNvGrpSpPr/>
        <p:nvPr/>
      </p:nvGrpSpPr>
      <p:grpSpPr>
        <a:xfrm>
          <a:off x="0" y="0"/>
          <a:ext cx="0" cy="0"/>
          <a:chOff x="0" y="0"/>
          <a:chExt cx="0" cy="0"/>
        </a:xfrm>
      </p:grpSpPr>
      <p:sp>
        <p:nvSpPr>
          <p:cNvPr id="226" name="Google Shape;226;p37"/>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What Is Netiquette?</a:t>
            </a:r>
            <a:endParaRPr/>
          </a:p>
        </p:txBody>
      </p:sp>
      <p:sp>
        <p:nvSpPr>
          <p:cNvPr id="227" name="Google Shape;227;p37"/>
          <p:cNvSpPr txBox="1"/>
          <p:nvPr>
            <p:ph idx="1" type="body"/>
          </p:nvPr>
        </p:nvSpPr>
        <p:spPr>
          <a:xfrm>
            <a:off x="1172600" y="2987875"/>
            <a:ext cx="1684800" cy="4101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b="1" lang="en">
                <a:solidFill>
                  <a:schemeClr val="dk1"/>
                </a:solidFill>
              </a:rPr>
              <a:t>Social</a:t>
            </a:r>
            <a:endParaRPr b="1"/>
          </a:p>
        </p:txBody>
      </p:sp>
      <p:pic>
        <p:nvPicPr>
          <p:cNvPr id="228" name="Google Shape;228;p37"/>
          <p:cNvPicPr preferRelativeResize="0"/>
          <p:nvPr/>
        </p:nvPicPr>
        <p:blipFill>
          <a:blip r:embed="rId3">
            <a:alphaModFix/>
          </a:blip>
          <a:stretch>
            <a:fillRect/>
          </a:stretch>
        </p:blipFill>
        <p:spPr>
          <a:xfrm>
            <a:off x="2857500" y="1878856"/>
            <a:ext cx="3429000" cy="2424113"/>
          </a:xfrm>
          <a:prstGeom prst="rect">
            <a:avLst/>
          </a:prstGeom>
          <a:noFill/>
          <a:ln>
            <a:noFill/>
          </a:ln>
        </p:spPr>
      </p:pic>
      <p:sp>
        <p:nvSpPr>
          <p:cNvPr id="229" name="Google Shape;229;p37"/>
          <p:cNvSpPr txBox="1"/>
          <p:nvPr>
            <p:ph idx="1" type="body"/>
          </p:nvPr>
        </p:nvSpPr>
        <p:spPr>
          <a:xfrm>
            <a:off x="6286500" y="2987875"/>
            <a:ext cx="1684800" cy="4101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b="1" lang="en">
                <a:solidFill>
                  <a:schemeClr val="dk1"/>
                </a:solidFill>
              </a:rPr>
              <a:t>Business</a:t>
            </a:r>
            <a:endParaRPr b="1"/>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3" name="Shape 233"/>
        <p:cNvGrpSpPr/>
        <p:nvPr/>
      </p:nvGrpSpPr>
      <p:grpSpPr>
        <a:xfrm>
          <a:off x="0" y="0"/>
          <a:ext cx="0" cy="0"/>
          <a:chOff x="0" y="0"/>
          <a:chExt cx="0" cy="0"/>
        </a:xfrm>
      </p:grpSpPr>
      <p:sp>
        <p:nvSpPr>
          <p:cNvPr id="234" name="Google Shape;234;p38"/>
          <p:cNvSpPr txBox="1"/>
          <p:nvPr>
            <p:ph type="title"/>
          </p:nvPr>
        </p:nvSpPr>
        <p:spPr>
          <a:xfrm>
            <a:off x="430800" y="1889700"/>
            <a:ext cx="8282400" cy="1516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Exit Ticket</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 name="Shape 72"/>
        <p:cNvGrpSpPr/>
        <p:nvPr/>
      </p:nvGrpSpPr>
      <p:grpSpPr>
        <a:xfrm>
          <a:off x="0" y="0"/>
          <a:ext cx="0" cy="0"/>
          <a:chOff x="0" y="0"/>
          <a:chExt cx="0" cy="0"/>
        </a:xfrm>
      </p:grpSpPr>
      <p:sp>
        <p:nvSpPr>
          <p:cNvPr id="73" name="Google Shape;73;p15"/>
          <p:cNvSpPr txBox="1"/>
          <p:nvPr>
            <p:ph type="title"/>
          </p:nvPr>
        </p:nvSpPr>
        <p:spPr>
          <a:xfrm>
            <a:off x="311700" y="542950"/>
            <a:ext cx="3999900" cy="613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u="sng"/>
              <a:t>Agenda</a:t>
            </a:r>
            <a:endParaRPr u="sng"/>
          </a:p>
        </p:txBody>
      </p:sp>
      <p:sp>
        <p:nvSpPr>
          <p:cNvPr id="74" name="Google Shape;74;p15"/>
          <p:cNvSpPr txBox="1"/>
          <p:nvPr>
            <p:ph idx="1" type="body"/>
          </p:nvPr>
        </p:nvSpPr>
        <p:spPr>
          <a:xfrm>
            <a:off x="311700" y="1269600"/>
            <a:ext cx="3999900" cy="3397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Char char="❏"/>
            </a:pPr>
            <a:r>
              <a:rPr b="1" lang="en" sz="1800">
                <a:solidFill>
                  <a:schemeClr val="dk1"/>
                </a:solidFill>
              </a:rPr>
              <a:t>Introductions</a:t>
            </a:r>
            <a:endParaRPr b="1" sz="1800">
              <a:solidFill>
                <a:schemeClr val="dk1"/>
              </a:solidFill>
            </a:endParaRPr>
          </a:p>
          <a:p>
            <a:pPr indent="-342900" lvl="0" marL="457200" rtl="0" algn="l">
              <a:spcBef>
                <a:spcPts val="0"/>
              </a:spcBef>
              <a:spcAft>
                <a:spcPts val="0"/>
              </a:spcAft>
              <a:buClr>
                <a:schemeClr val="dk1"/>
              </a:buClr>
              <a:buSzPts val="1800"/>
              <a:buChar char="❏"/>
            </a:pPr>
            <a:r>
              <a:rPr b="1" lang="en" sz="1800">
                <a:solidFill>
                  <a:schemeClr val="dk1"/>
                </a:solidFill>
              </a:rPr>
              <a:t>Do Now</a:t>
            </a:r>
            <a:endParaRPr b="1" sz="1800">
              <a:solidFill>
                <a:schemeClr val="dk1"/>
              </a:solidFill>
            </a:endParaRPr>
          </a:p>
          <a:p>
            <a:pPr indent="-342900" lvl="0" marL="457200" rtl="0" algn="l">
              <a:spcBef>
                <a:spcPts val="0"/>
              </a:spcBef>
              <a:spcAft>
                <a:spcPts val="0"/>
              </a:spcAft>
              <a:buClr>
                <a:schemeClr val="dk1"/>
              </a:buClr>
              <a:buSzPts val="1800"/>
              <a:buChar char="❏"/>
            </a:pPr>
            <a:r>
              <a:rPr b="1" lang="en" sz="1800">
                <a:solidFill>
                  <a:schemeClr val="dk1"/>
                </a:solidFill>
              </a:rPr>
              <a:t>Search Engines &amp; Directories</a:t>
            </a:r>
            <a:endParaRPr b="1" sz="1800">
              <a:solidFill>
                <a:schemeClr val="dk1"/>
              </a:solidFill>
            </a:endParaRPr>
          </a:p>
          <a:p>
            <a:pPr indent="-342900" lvl="0" marL="457200" rtl="0" algn="l">
              <a:spcBef>
                <a:spcPts val="0"/>
              </a:spcBef>
              <a:spcAft>
                <a:spcPts val="0"/>
              </a:spcAft>
              <a:buClr>
                <a:schemeClr val="dk1"/>
              </a:buClr>
              <a:buSzPts val="1800"/>
              <a:buChar char="❏"/>
            </a:pPr>
            <a:r>
              <a:rPr b="1" lang="en" sz="1800">
                <a:solidFill>
                  <a:schemeClr val="dk1"/>
                </a:solidFill>
              </a:rPr>
              <a:t>Activity - Job Search</a:t>
            </a:r>
            <a:endParaRPr b="1" sz="1800">
              <a:solidFill>
                <a:schemeClr val="dk1"/>
              </a:solidFill>
            </a:endParaRPr>
          </a:p>
          <a:p>
            <a:pPr indent="-342900" lvl="1" marL="914400" rtl="0" algn="l">
              <a:spcBef>
                <a:spcPts val="0"/>
              </a:spcBef>
              <a:spcAft>
                <a:spcPts val="0"/>
              </a:spcAft>
              <a:buClr>
                <a:schemeClr val="dk1"/>
              </a:buClr>
              <a:buSzPts val="1800"/>
              <a:buChar char="❏"/>
            </a:pPr>
            <a:r>
              <a:rPr b="1" lang="en" sz="1800">
                <a:solidFill>
                  <a:schemeClr val="dk1"/>
                </a:solidFill>
              </a:rPr>
              <a:t>Discussion</a:t>
            </a:r>
            <a:endParaRPr b="1" sz="1800">
              <a:solidFill>
                <a:schemeClr val="dk1"/>
              </a:solidFill>
            </a:endParaRPr>
          </a:p>
          <a:p>
            <a:pPr indent="-342900" lvl="0" marL="457200" rtl="0" algn="l">
              <a:spcBef>
                <a:spcPts val="0"/>
              </a:spcBef>
              <a:spcAft>
                <a:spcPts val="0"/>
              </a:spcAft>
              <a:buClr>
                <a:schemeClr val="dk1"/>
              </a:buClr>
              <a:buSzPts val="1800"/>
              <a:buChar char="❏"/>
            </a:pPr>
            <a:r>
              <a:rPr b="1" lang="en" sz="1800">
                <a:solidFill>
                  <a:schemeClr val="dk1"/>
                </a:solidFill>
              </a:rPr>
              <a:t>Activity - Searching</a:t>
            </a:r>
            <a:endParaRPr b="1" sz="1800">
              <a:solidFill>
                <a:schemeClr val="dk1"/>
              </a:solidFill>
            </a:endParaRPr>
          </a:p>
          <a:p>
            <a:pPr indent="-342900" lvl="0" marL="457200" rtl="0" algn="l">
              <a:spcBef>
                <a:spcPts val="0"/>
              </a:spcBef>
              <a:spcAft>
                <a:spcPts val="0"/>
              </a:spcAft>
              <a:buClr>
                <a:schemeClr val="dk1"/>
              </a:buClr>
              <a:buSzPts val="1800"/>
              <a:buChar char="❏"/>
            </a:pPr>
            <a:r>
              <a:rPr b="1" lang="en" sz="1800">
                <a:solidFill>
                  <a:schemeClr val="dk1"/>
                </a:solidFill>
              </a:rPr>
              <a:t>Discussion - What is Netiquette?</a:t>
            </a:r>
            <a:endParaRPr b="1" sz="1800">
              <a:solidFill>
                <a:schemeClr val="dk1"/>
              </a:solidFill>
            </a:endParaRPr>
          </a:p>
          <a:p>
            <a:pPr indent="-342900" lvl="0" marL="457200" rtl="0" algn="l">
              <a:spcBef>
                <a:spcPts val="0"/>
              </a:spcBef>
              <a:spcAft>
                <a:spcPts val="0"/>
              </a:spcAft>
              <a:buClr>
                <a:schemeClr val="dk1"/>
              </a:buClr>
              <a:buSzPts val="1800"/>
              <a:buChar char="❏"/>
            </a:pPr>
            <a:r>
              <a:rPr b="1" lang="en" sz="1800">
                <a:solidFill>
                  <a:schemeClr val="dk1"/>
                </a:solidFill>
              </a:rPr>
              <a:t>Exit Ticket</a:t>
            </a:r>
            <a:endParaRPr b="1" sz="1800">
              <a:solidFill>
                <a:schemeClr val="dk1"/>
              </a:solidFill>
            </a:endParaRPr>
          </a:p>
        </p:txBody>
      </p:sp>
      <p:pic>
        <p:nvPicPr>
          <p:cNvPr id="75" name="Google Shape;75;p15"/>
          <p:cNvPicPr preferRelativeResize="0"/>
          <p:nvPr/>
        </p:nvPicPr>
        <p:blipFill>
          <a:blip r:embed="rId3">
            <a:alphaModFix/>
          </a:blip>
          <a:stretch>
            <a:fillRect/>
          </a:stretch>
        </p:blipFill>
        <p:spPr>
          <a:xfrm>
            <a:off x="5397900" y="1121625"/>
            <a:ext cx="2323825" cy="29002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 name="Shape 79"/>
        <p:cNvGrpSpPr/>
        <p:nvPr/>
      </p:nvGrpSpPr>
      <p:grpSpPr>
        <a:xfrm>
          <a:off x="0" y="0"/>
          <a:ext cx="0" cy="0"/>
          <a:chOff x="0" y="0"/>
          <a:chExt cx="0" cy="0"/>
        </a:xfrm>
      </p:grpSpPr>
      <p:sp>
        <p:nvSpPr>
          <p:cNvPr id="80" name="Google Shape;80;p16"/>
          <p:cNvSpPr txBox="1"/>
          <p:nvPr>
            <p:ph type="title"/>
          </p:nvPr>
        </p:nvSpPr>
        <p:spPr>
          <a:xfrm>
            <a:off x="430800" y="1889700"/>
            <a:ext cx="8282400" cy="1516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About Me</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 name="Shape 84"/>
        <p:cNvGrpSpPr/>
        <p:nvPr/>
      </p:nvGrpSpPr>
      <p:grpSpPr>
        <a:xfrm>
          <a:off x="0" y="0"/>
          <a:ext cx="0" cy="0"/>
          <a:chOff x="0" y="0"/>
          <a:chExt cx="0" cy="0"/>
        </a:xfrm>
      </p:grpSpPr>
      <p:sp>
        <p:nvSpPr>
          <p:cNvPr id="85" name="Google Shape;85;p17"/>
          <p:cNvSpPr txBox="1"/>
          <p:nvPr>
            <p:ph type="title"/>
          </p:nvPr>
        </p:nvSpPr>
        <p:spPr>
          <a:xfrm>
            <a:off x="260200" y="132588"/>
            <a:ext cx="4045200" cy="1333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Mr. Eddie</a:t>
            </a:r>
            <a:endParaRPr/>
          </a:p>
        </p:txBody>
      </p:sp>
      <p:sp>
        <p:nvSpPr>
          <p:cNvPr id="86" name="Google Shape;86;p17"/>
          <p:cNvSpPr txBox="1"/>
          <p:nvPr>
            <p:ph idx="1" type="subTitle"/>
          </p:nvPr>
        </p:nvSpPr>
        <p:spPr>
          <a:xfrm>
            <a:off x="260200" y="1519238"/>
            <a:ext cx="4045200" cy="1345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Computer Science Teacher</a:t>
            </a:r>
            <a:endParaRPr/>
          </a:p>
          <a:p>
            <a:pPr indent="0" lvl="0" marL="0" rtl="0" algn="ctr">
              <a:spcBef>
                <a:spcPts val="0"/>
              </a:spcBef>
              <a:spcAft>
                <a:spcPts val="0"/>
              </a:spcAft>
              <a:buNone/>
            </a:pPr>
            <a:r>
              <a:rPr lang="en"/>
              <a:t>Full-Stack Web Developer</a:t>
            </a:r>
            <a:endParaRPr/>
          </a:p>
        </p:txBody>
      </p:sp>
      <p:pic>
        <p:nvPicPr>
          <p:cNvPr id="87" name="Google Shape;87;p17"/>
          <p:cNvPicPr preferRelativeResize="0"/>
          <p:nvPr/>
        </p:nvPicPr>
        <p:blipFill>
          <a:blip r:embed="rId3">
            <a:alphaModFix/>
          </a:blip>
          <a:stretch>
            <a:fillRect/>
          </a:stretch>
        </p:blipFill>
        <p:spPr>
          <a:xfrm>
            <a:off x="4362925" y="132600"/>
            <a:ext cx="4589549" cy="2997329"/>
          </a:xfrm>
          <a:prstGeom prst="rect">
            <a:avLst/>
          </a:prstGeom>
          <a:noFill/>
          <a:ln>
            <a:noFill/>
          </a:ln>
        </p:spPr>
      </p:pic>
      <p:pic>
        <p:nvPicPr>
          <p:cNvPr id="88" name="Google Shape;88;p17"/>
          <p:cNvPicPr preferRelativeResize="0"/>
          <p:nvPr/>
        </p:nvPicPr>
        <p:blipFill>
          <a:blip r:embed="rId4">
            <a:alphaModFix/>
          </a:blip>
          <a:stretch>
            <a:fillRect/>
          </a:stretch>
        </p:blipFill>
        <p:spPr>
          <a:xfrm>
            <a:off x="260200" y="2258523"/>
            <a:ext cx="4589552" cy="2581507"/>
          </a:xfrm>
          <a:prstGeom prst="rect">
            <a:avLst/>
          </a:prstGeom>
          <a:noFill/>
          <a:ln>
            <a:noFill/>
          </a:ln>
        </p:spPr>
      </p:pic>
      <p:pic>
        <p:nvPicPr>
          <p:cNvPr id="89" name="Google Shape;89;p17"/>
          <p:cNvPicPr preferRelativeResize="0"/>
          <p:nvPr/>
        </p:nvPicPr>
        <p:blipFill>
          <a:blip r:embed="rId5">
            <a:alphaModFix/>
          </a:blip>
          <a:stretch>
            <a:fillRect/>
          </a:stretch>
        </p:blipFill>
        <p:spPr>
          <a:xfrm>
            <a:off x="260200" y="586174"/>
            <a:ext cx="6664872" cy="933075"/>
          </a:xfrm>
          <a:prstGeom prst="rect">
            <a:avLst/>
          </a:prstGeom>
          <a:noFill/>
          <a:ln>
            <a:noFill/>
          </a:ln>
        </p:spPr>
      </p:pic>
      <p:pic>
        <p:nvPicPr>
          <p:cNvPr id="90" name="Google Shape;90;p17"/>
          <p:cNvPicPr preferRelativeResize="0"/>
          <p:nvPr/>
        </p:nvPicPr>
        <p:blipFill>
          <a:blip r:embed="rId6">
            <a:alphaModFix/>
          </a:blip>
          <a:stretch>
            <a:fillRect/>
          </a:stretch>
        </p:blipFill>
        <p:spPr>
          <a:xfrm>
            <a:off x="3918523" y="1368025"/>
            <a:ext cx="5131525" cy="3625326"/>
          </a:xfrm>
          <a:prstGeom prst="rect">
            <a:avLst/>
          </a:prstGeom>
          <a:noFill/>
          <a:ln>
            <a:noFill/>
          </a:ln>
        </p:spPr>
      </p:pic>
      <p:pic>
        <p:nvPicPr>
          <p:cNvPr id="91" name="Google Shape;91;p17"/>
          <p:cNvPicPr preferRelativeResize="0"/>
          <p:nvPr/>
        </p:nvPicPr>
        <p:blipFill>
          <a:blip r:embed="rId7">
            <a:alphaModFix/>
          </a:blip>
          <a:stretch>
            <a:fillRect/>
          </a:stretch>
        </p:blipFill>
        <p:spPr>
          <a:xfrm>
            <a:off x="819200" y="284325"/>
            <a:ext cx="2927199" cy="1536775"/>
          </a:xfrm>
          <a:prstGeom prst="rect">
            <a:avLst/>
          </a:prstGeom>
          <a:noFill/>
          <a:ln>
            <a:noFill/>
          </a:ln>
        </p:spPr>
      </p:pic>
      <p:pic>
        <p:nvPicPr>
          <p:cNvPr id="92" name="Google Shape;92;p17"/>
          <p:cNvPicPr preferRelativeResize="0"/>
          <p:nvPr/>
        </p:nvPicPr>
        <p:blipFill>
          <a:blip r:embed="rId8">
            <a:alphaModFix/>
          </a:blip>
          <a:stretch>
            <a:fillRect/>
          </a:stretch>
        </p:blipFill>
        <p:spPr>
          <a:xfrm>
            <a:off x="819200" y="2007225"/>
            <a:ext cx="1536775" cy="15367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7"/>
                                        </p:tgtEl>
                                        <p:attrNameLst>
                                          <p:attrName>style.visibility</p:attrName>
                                        </p:attrNameLst>
                                      </p:cBhvr>
                                      <p:to>
                                        <p:strVal val="visible"/>
                                      </p:to>
                                    </p:set>
                                    <p:animEffect filter="fade" transition="in">
                                      <p:cBhvr>
                                        <p:cTn dur="1000"/>
                                        <p:tgtEl>
                                          <p:spTgt spid="8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8"/>
                                        </p:tgtEl>
                                        <p:attrNameLst>
                                          <p:attrName>style.visibility</p:attrName>
                                        </p:attrNameLst>
                                      </p:cBhvr>
                                      <p:to>
                                        <p:strVal val="visible"/>
                                      </p:to>
                                    </p:set>
                                    <p:animEffect filter="fade" transition="in">
                                      <p:cBhvr>
                                        <p:cTn dur="1000"/>
                                        <p:tgtEl>
                                          <p:spTgt spid="8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9"/>
                                        </p:tgtEl>
                                        <p:attrNameLst>
                                          <p:attrName>style.visibility</p:attrName>
                                        </p:attrNameLst>
                                      </p:cBhvr>
                                      <p:to>
                                        <p:strVal val="visible"/>
                                      </p:to>
                                    </p:set>
                                    <p:animEffect filter="fade" transition="in">
                                      <p:cBhvr>
                                        <p:cTn dur="1000"/>
                                        <p:tgtEl>
                                          <p:spTgt spid="8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0"/>
                                        </p:tgtEl>
                                        <p:attrNameLst>
                                          <p:attrName>style.visibility</p:attrName>
                                        </p:attrNameLst>
                                      </p:cBhvr>
                                      <p:to>
                                        <p:strVal val="visible"/>
                                      </p:to>
                                    </p:set>
                                    <p:animEffect filter="fade" transition="in">
                                      <p:cBhvr>
                                        <p:cTn dur="1000"/>
                                        <p:tgtEl>
                                          <p:spTgt spid="9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1"/>
                                        </p:tgtEl>
                                        <p:attrNameLst>
                                          <p:attrName>style.visibility</p:attrName>
                                        </p:attrNameLst>
                                      </p:cBhvr>
                                      <p:to>
                                        <p:strVal val="visible"/>
                                      </p:to>
                                    </p:set>
                                    <p:animEffect filter="fade" transition="in">
                                      <p:cBhvr>
                                        <p:cTn dur="1000"/>
                                        <p:tgtEl>
                                          <p:spTgt spid="9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2"/>
                                        </p:tgtEl>
                                        <p:attrNameLst>
                                          <p:attrName>style.visibility</p:attrName>
                                        </p:attrNameLst>
                                      </p:cBhvr>
                                      <p:to>
                                        <p:strVal val="visible"/>
                                      </p:to>
                                    </p:set>
                                    <p:animEffect filter="fade" transition="in">
                                      <p:cBhvr>
                                        <p:cTn dur="1000"/>
                                        <p:tgtEl>
                                          <p:spTgt spid="9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 name="Shape 96"/>
        <p:cNvGrpSpPr/>
        <p:nvPr/>
      </p:nvGrpSpPr>
      <p:grpSpPr>
        <a:xfrm>
          <a:off x="0" y="0"/>
          <a:ext cx="0" cy="0"/>
          <a:chOff x="0" y="0"/>
          <a:chExt cx="0" cy="0"/>
        </a:xfrm>
      </p:grpSpPr>
      <p:sp>
        <p:nvSpPr>
          <p:cNvPr id="97" name="Google Shape;97;p18"/>
          <p:cNvSpPr txBox="1"/>
          <p:nvPr>
            <p:ph type="title"/>
          </p:nvPr>
        </p:nvSpPr>
        <p:spPr>
          <a:xfrm>
            <a:off x="311700" y="313775"/>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Do Now</a:t>
            </a:r>
            <a:endParaRPr/>
          </a:p>
        </p:txBody>
      </p:sp>
      <p:sp>
        <p:nvSpPr>
          <p:cNvPr id="98" name="Google Shape;98;p18"/>
          <p:cNvSpPr txBox="1"/>
          <p:nvPr>
            <p:ph idx="1" type="body"/>
          </p:nvPr>
        </p:nvSpPr>
        <p:spPr>
          <a:xfrm>
            <a:off x="311700" y="1468825"/>
            <a:ext cx="8481600" cy="30999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AutoNum type="arabicPeriod"/>
            </a:pPr>
            <a:r>
              <a:rPr lang="en"/>
              <a:t>Have you ever gone to a store or a restaurant and the worker was rude to you?</a:t>
            </a:r>
            <a:endParaRPr/>
          </a:p>
          <a:p>
            <a:pPr indent="-317500" lvl="0" marL="457200" rtl="0" algn="l">
              <a:spcBef>
                <a:spcPts val="1000"/>
              </a:spcBef>
              <a:spcAft>
                <a:spcPts val="0"/>
              </a:spcAft>
              <a:buSzPts val="1400"/>
              <a:buAutoNum type="arabicPeriod"/>
            </a:pPr>
            <a:r>
              <a:rPr lang="en"/>
              <a:t>Have you ever thought to yourself that if you were the boss at that place, you would fire that person?</a:t>
            </a:r>
            <a:endParaRPr/>
          </a:p>
          <a:p>
            <a:pPr indent="-317500" lvl="0" marL="457200" rtl="0" algn="l">
              <a:spcBef>
                <a:spcPts val="1000"/>
              </a:spcBef>
              <a:spcAft>
                <a:spcPts val="0"/>
              </a:spcAft>
              <a:buSzPts val="1400"/>
              <a:buAutoNum type="arabicPeriod"/>
            </a:pPr>
            <a:r>
              <a:rPr lang="en"/>
              <a:t>What was it about that worker that made you think they were bad at their job or a bad employee? Was there something different they could have done, another way they could have behaved, or something they could have said that would have changed your mind about them?</a:t>
            </a:r>
            <a:endParaRPr/>
          </a:p>
          <a:p>
            <a:pPr indent="0" lvl="0" marL="0" rtl="0" algn="l">
              <a:spcBef>
                <a:spcPts val="1000"/>
              </a:spcBef>
              <a:spcAft>
                <a:spcPts val="1600"/>
              </a:spcAft>
              <a:buNone/>
            </a:pPr>
            <a:r>
              <a:t/>
            </a:r>
            <a:endParaRPr/>
          </a:p>
        </p:txBody>
      </p:sp>
      <p:sp>
        <p:nvSpPr>
          <p:cNvPr id="99" name="Google Shape;99;p18"/>
          <p:cNvSpPr txBox="1"/>
          <p:nvPr/>
        </p:nvSpPr>
        <p:spPr>
          <a:xfrm>
            <a:off x="311700" y="904825"/>
            <a:ext cx="4833000" cy="56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Source Code Pro"/>
                <a:ea typeface="Source Code Pro"/>
                <a:cs typeface="Source Code Pro"/>
                <a:sym typeface="Source Code Pro"/>
              </a:rPr>
              <a:t>Answer the following questions:</a:t>
            </a:r>
            <a:endParaRPr b="1">
              <a:solidFill>
                <a:schemeClr val="dk1"/>
              </a:solidFill>
              <a:latin typeface="Source Code Pro"/>
              <a:ea typeface="Source Code Pro"/>
              <a:cs typeface="Source Code Pro"/>
              <a:sym typeface="Source Code Pr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000"/>
                                          </p:stCondLst>
                                        </p:cTn>
                                        <p:tgtEl>
                                          <p:spTgt spid="98">
                                            <p:txEl>
                                              <p:pRg end="0" st="0"/>
                                            </p:txEl>
                                          </p:spTgt>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000"/>
                                          </p:stCondLst>
                                        </p:cTn>
                                        <p:tgtEl>
                                          <p:spTgt spid="98">
                                            <p:txEl>
                                              <p:pRg end="1" st="1"/>
                                            </p:txEl>
                                          </p:spTgt>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000"/>
                                          </p:stCondLst>
                                        </p:cTn>
                                        <p:tgtEl>
                                          <p:spTgt spid="98">
                                            <p:txEl>
                                              <p:pRg end="2" st="2"/>
                                            </p:txEl>
                                          </p:spTgt>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000"/>
                                          </p:stCondLst>
                                        </p:cTn>
                                        <p:tgtEl>
                                          <p:spTgt spid="98">
                                            <p:txEl>
                                              <p:pRg end="3" st="3"/>
                                            </p:txEl>
                                          </p:spTgt>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 name="Shape 103"/>
        <p:cNvGrpSpPr/>
        <p:nvPr/>
      </p:nvGrpSpPr>
      <p:grpSpPr>
        <a:xfrm>
          <a:off x="0" y="0"/>
          <a:ext cx="0" cy="0"/>
          <a:chOff x="0" y="0"/>
          <a:chExt cx="0" cy="0"/>
        </a:xfrm>
      </p:grpSpPr>
      <p:sp>
        <p:nvSpPr>
          <p:cNvPr id="104" name="Google Shape;104;p19"/>
          <p:cNvSpPr txBox="1"/>
          <p:nvPr>
            <p:ph type="ctrTitle"/>
          </p:nvPr>
        </p:nvSpPr>
        <p:spPr>
          <a:xfrm>
            <a:off x="411175" y="644300"/>
            <a:ext cx="8282400" cy="2109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Unit 1</a:t>
            </a:r>
            <a:endParaRPr/>
          </a:p>
        </p:txBody>
      </p:sp>
      <p:sp>
        <p:nvSpPr>
          <p:cNvPr id="105" name="Google Shape;105;p19"/>
          <p:cNvSpPr txBox="1"/>
          <p:nvPr>
            <p:ph idx="1" type="subTitle"/>
          </p:nvPr>
        </p:nvSpPr>
        <p:spPr>
          <a:xfrm>
            <a:off x="411175" y="3398250"/>
            <a:ext cx="8282400" cy="1260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Using Online Search Tools to Locate &amp; Evaluate Information Pt. 1</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 name="Shape 109"/>
        <p:cNvGrpSpPr/>
        <p:nvPr/>
      </p:nvGrpSpPr>
      <p:grpSpPr>
        <a:xfrm>
          <a:off x="0" y="0"/>
          <a:ext cx="0" cy="0"/>
          <a:chOff x="0" y="0"/>
          <a:chExt cx="0" cy="0"/>
        </a:xfrm>
      </p:grpSpPr>
      <p:sp>
        <p:nvSpPr>
          <p:cNvPr id="110" name="Google Shape;110;p20"/>
          <p:cNvSpPr txBox="1"/>
          <p:nvPr>
            <p:ph type="title"/>
          </p:nvPr>
        </p:nvSpPr>
        <p:spPr>
          <a:xfrm>
            <a:off x="143825" y="487175"/>
            <a:ext cx="4260300" cy="613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u="sng"/>
              <a:t>Objectives</a:t>
            </a:r>
            <a:endParaRPr u="sng"/>
          </a:p>
        </p:txBody>
      </p:sp>
      <p:sp>
        <p:nvSpPr>
          <p:cNvPr id="111" name="Google Shape;111;p20"/>
          <p:cNvSpPr txBox="1"/>
          <p:nvPr>
            <p:ph idx="1" type="body"/>
          </p:nvPr>
        </p:nvSpPr>
        <p:spPr>
          <a:xfrm>
            <a:off x="143825" y="1213825"/>
            <a:ext cx="4665000" cy="3873900"/>
          </a:xfrm>
          <a:prstGeom prst="rect">
            <a:avLst/>
          </a:prstGeom>
        </p:spPr>
        <p:txBody>
          <a:bodyPr anchorCtr="0" anchor="t" bIns="91425" lIns="91425" spcFirstLastPara="1" rIns="91425" wrap="square" tIns="91425">
            <a:noAutofit/>
          </a:bodyPr>
          <a:lstStyle/>
          <a:p>
            <a:pPr indent="-342900" lvl="0" marL="457200" rtl="0" algn="l">
              <a:lnSpc>
                <a:spcPct val="76000"/>
              </a:lnSpc>
              <a:spcBef>
                <a:spcPts val="0"/>
              </a:spcBef>
              <a:spcAft>
                <a:spcPts val="0"/>
              </a:spcAft>
              <a:buSzPts val="1800"/>
              <a:buChar char="●"/>
            </a:pPr>
            <a:r>
              <a:rPr b="1" lang="en" sz="1800">
                <a:solidFill>
                  <a:schemeClr val="dk1"/>
                </a:solidFill>
              </a:rPr>
              <a:t>understand</a:t>
            </a:r>
            <a:r>
              <a:rPr lang="en" sz="1800"/>
              <a:t> the difference between a search engine and a search directory.</a:t>
            </a:r>
            <a:endParaRPr sz="1800"/>
          </a:p>
          <a:p>
            <a:pPr indent="0" lvl="0" marL="457200" rtl="0" algn="l">
              <a:lnSpc>
                <a:spcPct val="76000"/>
              </a:lnSpc>
              <a:spcBef>
                <a:spcPts val="0"/>
              </a:spcBef>
              <a:spcAft>
                <a:spcPts val="0"/>
              </a:spcAft>
              <a:buNone/>
            </a:pPr>
            <a:r>
              <a:t/>
            </a:r>
            <a:endParaRPr sz="1800"/>
          </a:p>
          <a:p>
            <a:pPr indent="-342900" lvl="0" marL="457200" marR="330200" rtl="0" algn="l">
              <a:lnSpc>
                <a:spcPct val="100000"/>
              </a:lnSpc>
              <a:spcBef>
                <a:spcPts val="0"/>
              </a:spcBef>
              <a:spcAft>
                <a:spcPts val="0"/>
              </a:spcAft>
              <a:buSzPts val="1800"/>
              <a:buChar char="●"/>
            </a:pPr>
            <a:r>
              <a:rPr b="1" lang="en" sz="1800">
                <a:solidFill>
                  <a:schemeClr val="dk1"/>
                </a:solidFill>
              </a:rPr>
              <a:t>understand</a:t>
            </a:r>
            <a:r>
              <a:rPr lang="en" sz="1800"/>
              <a:t> the various search techniques such as keyword, Boolean, and phrases.</a:t>
            </a:r>
            <a:endParaRPr sz="1800"/>
          </a:p>
          <a:p>
            <a:pPr indent="0" lvl="0" marL="457200" marR="330200" rtl="0" algn="l">
              <a:lnSpc>
                <a:spcPct val="100000"/>
              </a:lnSpc>
              <a:spcBef>
                <a:spcPts val="0"/>
              </a:spcBef>
              <a:spcAft>
                <a:spcPts val="0"/>
              </a:spcAft>
              <a:buNone/>
            </a:pPr>
            <a:r>
              <a:t/>
            </a:r>
            <a:endParaRPr sz="1800"/>
          </a:p>
          <a:p>
            <a:pPr indent="-342900" lvl="0" marL="457200" marR="266700" rtl="0" algn="l">
              <a:lnSpc>
                <a:spcPct val="75000"/>
              </a:lnSpc>
              <a:spcBef>
                <a:spcPts val="0"/>
              </a:spcBef>
              <a:spcAft>
                <a:spcPts val="0"/>
              </a:spcAft>
              <a:buSzPts val="1800"/>
              <a:buChar char="●"/>
            </a:pPr>
            <a:r>
              <a:rPr b="1" lang="en" sz="1800">
                <a:solidFill>
                  <a:schemeClr val="dk1"/>
                </a:solidFill>
              </a:rPr>
              <a:t>explain</a:t>
            </a:r>
            <a:r>
              <a:rPr lang="en" sz="1800"/>
              <a:t> the importance of computer ethics and proper netiquette, both in the workplace and socially.</a:t>
            </a:r>
            <a:endParaRPr sz="1800"/>
          </a:p>
        </p:txBody>
      </p:sp>
      <p:pic>
        <p:nvPicPr>
          <p:cNvPr id="112" name="Google Shape;112;p20"/>
          <p:cNvPicPr preferRelativeResize="0"/>
          <p:nvPr/>
        </p:nvPicPr>
        <p:blipFill>
          <a:blip r:embed="rId3">
            <a:alphaModFix/>
          </a:blip>
          <a:stretch>
            <a:fillRect/>
          </a:stretch>
        </p:blipFill>
        <p:spPr>
          <a:xfrm>
            <a:off x="5440500" y="1100375"/>
            <a:ext cx="3402050" cy="34020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6" name="Shape 116"/>
        <p:cNvGrpSpPr/>
        <p:nvPr/>
      </p:nvGrpSpPr>
      <p:grpSpPr>
        <a:xfrm>
          <a:off x="0" y="0"/>
          <a:ext cx="0" cy="0"/>
          <a:chOff x="0" y="0"/>
          <a:chExt cx="0" cy="0"/>
        </a:xfrm>
      </p:grpSpPr>
      <p:sp>
        <p:nvSpPr>
          <p:cNvPr id="117" name="Google Shape;117;p21"/>
          <p:cNvSpPr txBox="1"/>
          <p:nvPr>
            <p:ph type="title"/>
          </p:nvPr>
        </p:nvSpPr>
        <p:spPr>
          <a:xfrm>
            <a:off x="311700" y="542950"/>
            <a:ext cx="3999900" cy="613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u="sng"/>
              <a:t>Agenda</a:t>
            </a:r>
            <a:endParaRPr u="sng"/>
          </a:p>
        </p:txBody>
      </p:sp>
      <p:sp>
        <p:nvSpPr>
          <p:cNvPr id="118" name="Google Shape;118;p21"/>
          <p:cNvSpPr txBox="1"/>
          <p:nvPr>
            <p:ph idx="1" type="body"/>
          </p:nvPr>
        </p:nvSpPr>
        <p:spPr>
          <a:xfrm>
            <a:off x="311700" y="1269600"/>
            <a:ext cx="3999900" cy="3397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strike="sngStrike"/>
              <a:t>Introductions</a:t>
            </a:r>
            <a:endParaRPr sz="1800" strike="sngStrike"/>
          </a:p>
          <a:p>
            <a:pPr indent="-342900" lvl="0" marL="457200" rtl="0" algn="l">
              <a:spcBef>
                <a:spcPts val="0"/>
              </a:spcBef>
              <a:spcAft>
                <a:spcPts val="0"/>
              </a:spcAft>
              <a:buSzPts val="1800"/>
              <a:buChar char="❏"/>
            </a:pPr>
            <a:r>
              <a:rPr lang="en" sz="1800" strike="sngStrike"/>
              <a:t>Do Now</a:t>
            </a:r>
            <a:endParaRPr sz="1800" strike="sngStrike"/>
          </a:p>
          <a:p>
            <a:pPr indent="-342900" lvl="0" marL="457200" rtl="0" algn="l">
              <a:spcBef>
                <a:spcPts val="0"/>
              </a:spcBef>
              <a:spcAft>
                <a:spcPts val="0"/>
              </a:spcAft>
              <a:buClr>
                <a:schemeClr val="dk1"/>
              </a:buClr>
              <a:buSzPts val="1800"/>
              <a:buChar char="❏"/>
            </a:pPr>
            <a:r>
              <a:rPr b="1" lang="en" sz="1800">
                <a:solidFill>
                  <a:schemeClr val="dk1"/>
                </a:solidFill>
              </a:rPr>
              <a:t>Search Engines &amp; Directories</a:t>
            </a:r>
            <a:endParaRPr b="1" sz="1800">
              <a:solidFill>
                <a:schemeClr val="dk1"/>
              </a:solidFill>
            </a:endParaRPr>
          </a:p>
          <a:p>
            <a:pPr indent="-342900" lvl="0" marL="457200" rtl="0" algn="l">
              <a:spcBef>
                <a:spcPts val="0"/>
              </a:spcBef>
              <a:spcAft>
                <a:spcPts val="0"/>
              </a:spcAft>
              <a:buClr>
                <a:schemeClr val="dk1"/>
              </a:buClr>
              <a:buSzPts val="1800"/>
              <a:buChar char="❏"/>
            </a:pPr>
            <a:r>
              <a:rPr b="1" lang="en" sz="1800">
                <a:solidFill>
                  <a:schemeClr val="dk1"/>
                </a:solidFill>
              </a:rPr>
              <a:t>Activity - Job Search</a:t>
            </a:r>
            <a:endParaRPr b="1" sz="1800">
              <a:solidFill>
                <a:schemeClr val="dk1"/>
              </a:solidFill>
            </a:endParaRPr>
          </a:p>
          <a:p>
            <a:pPr indent="-342900" lvl="1" marL="914400" rtl="0" algn="l">
              <a:spcBef>
                <a:spcPts val="0"/>
              </a:spcBef>
              <a:spcAft>
                <a:spcPts val="0"/>
              </a:spcAft>
              <a:buClr>
                <a:schemeClr val="dk1"/>
              </a:buClr>
              <a:buSzPts val="1800"/>
              <a:buChar char="❏"/>
            </a:pPr>
            <a:r>
              <a:rPr b="1" lang="en" sz="1800">
                <a:solidFill>
                  <a:schemeClr val="dk1"/>
                </a:solidFill>
              </a:rPr>
              <a:t>Discussion</a:t>
            </a:r>
            <a:endParaRPr b="1" sz="1800">
              <a:solidFill>
                <a:schemeClr val="dk1"/>
              </a:solidFill>
            </a:endParaRPr>
          </a:p>
          <a:p>
            <a:pPr indent="-342900" lvl="0" marL="457200" rtl="0" algn="l">
              <a:spcBef>
                <a:spcPts val="0"/>
              </a:spcBef>
              <a:spcAft>
                <a:spcPts val="0"/>
              </a:spcAft>
              <a:buClr>
                <a:schemeClr val="dk1"/>
              </a:buClr>
              <a:buSzPts val="1800"/>
              <a:buChar char="❏"/>
            </a:pPr>
            <a:r>
              <a:rPr b="1" lang="en" sz="1800">
                <a:solidFill>
                  <a:schemeClr val="dk1"/>
                </a:solidFill>
              </a:rPr>
              <a:t>Activity - Searching</a:t>
            </a:r>
            <a:endParaRPr b="1" sz="1800">
              <a:solidFill>
                <a:schemeClr val="dk1"/>
              </a:solidFill>
            </a:endParaRPr>
          </a:p>
          <a:p>
            <a:pPr indent="-342900" lvl="0" marL="457200" rtl="0" algn="l">
              <a:spcBef>
                <a:spcPts val="0"/>
              </a:spcBef>
              <a:spcAft>
                <a:spcPts val="0"/>
              </a:spcAft>
              <a:buClr>
                <a:schemeClr val="dk1"/>
              </a:buClr>
              <a:buSzPts val="1800"/>
              <a:buChar char="❏"/>
            </a:pPr>
            <a:r>
              <a:rPr b="1" lang="en" sz="1800">
                <a:solidFill>
                  <a:schemeClr val="dk1"/>
                </a:solidFill>
              </a:rPr>
              <a:t>Discussion - What is Netiquette?</a:t>
            </a:r>
            <a:endParaRPr b="1" sz="1800">
              <a:solidFill>
                <a:schemeClr val="dk1"/>
              </a:solidFill>
            </a:endParaRPr>
          </a:p>
          <a:p>
            <a:pPr indent="-342900" lvl="0" marL="457200" rtl="0" algn="l">
              <a:spcBef>
                <a:spcPts val="0"/>
              </a:spcBef>
              <a:spcAft>
                <a:spcPts val="0"/>
              </a:spcAft>
              <a:buClr>
                <a:schemeClr val="dk1"/>
              </a:buClr>
              <a:buSzPts val="1800"/>
              <a:buChar char="❏"/>
            </a:pPr>
            <a:r>
              <a:rPr b="1" lang="en" sz="1800">
                <a:solidFill>
                  <a:schemeClr val="dk1"/>
                </a:solidFill>
              </a:rPr>
              <a:t>Exit Ticket</a:t>
            </a:r>
            <a:endParaRPr b="1" sz="1800">
              <a:solidFill>
                <a:schemeClr val="dk1"/>
              </a:solidFill>
            </a:endParaRPr>
          </a:p>
        </p:txBody>
      </p:sp>
      <p:pic>
        <p:nvPicPr>
          <p:cNvPr id="119" name="Google Shape;119;p21"/>
          <p:cNvPicPr preferRelativeResize="0"/>
          <p:nvPr/>
        </p:nvPicPr>
        <p:blipFill>
          <a:blip r:embed="rId3">
            <a:alphaModFix/>
          </a:blip>
          <a:stretch>
            <a:fillRect/>
          </a:stretch>
        </p:blipFill>
        <p:spPr>
          <a:xfrm>
            <a:off x="4675550" y="1269600"/>
            <a:ext cx="3552000" cy="28416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Modern Writer">
  <a:themeElements>
    <a:clrScheme name="Modern Writer">
      <a:dk1>
        <a:srgbClr val="E91D63"/>
      </a:dk1>
      <a:lt1>
        <a:srgbClr val="FFFFFF"/>
      </a:lt1>
      <a:dk2>
        <a:srgbClr val="424242"/>
      </a:dk2>
      <a:lt2>
        <a:srgbClr val="999999"/>
      </a:lt2>
      <a:accent1>
        <a:srgbClr val="607D8B"/>
      </a:accent1>
      <a:accent2>
        <a:srgbClr val="673AB7"/>
      </a:accent2>
      <a:accent3>
        <a:srgbClr val="9C26B0"/>
      </a:accent3>
      <a:accent4>
        <a:srgbClr val="0090AC"/>
      </a:accent4>
      <a:accent5>
        <a:srgbClr val="01AFD1"/>
      </a:accent5>
      <a:accent6>
        <a:srgbClr val="F8E71C"/>
      </a:accent6>
      <a:hlink>
        <a:srgbClr val="01AFD1"/>
      </a:hlink>
      <a:folHlink>
        <a:srgbClr val="01AFD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